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Lst>
  <p:sldSz cy="5143500" cx="9144000"/>
  <p:notesSz cx="6858000" cy="9144000"/>
  <p:embeddedFontLst>
    <p:embeddedFont>
      <p:font typeface="Nunito"/>
      <p:regular r:id="rId9"/>
      <p:bold r:id="rId10"/>
      <p:italic r:id="rId11"/>
      <p:boldItalic r:id="rId12"/>
    </p:embeddedFont>
    <p:embeddedFont>
      <p:font typeface="Maven Pro"/>
      <p:regular r:id="rId13"/>
      <p:bold r:id="rId1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font" Target="fonts/Nunito-italic.fntdata"/><Relationship Id="rId10" Type="http://schemas.openxmlformats.org/officeDocument/2006/relationships/font" Target="fonts/Nunito-bold.fntdata"/><Relationship Id="rId13" Type="http://schemas.openxmlformats.org/officeDocument/2006/relationships/font" Target="fonts/MavenPro-regular.fntdata"/><Relationship Id="rId12" Type="http://schemas.openxmlformats.org/officeDocument/2006/relationships/font" Target="fonts/Nunito-bold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font" Target="fonts/Nunito-regular.fntdata"/><Relationship Id="rId14" Type="http://schemas.openxmlformats.org/officeDocument/2006/relationships/font" Target="fonts/MavenPro-bold.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275" name="Google Shape;275;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 name="Shape 279"/>
        <p:cNvGrpSpPr/>
        <p:nvPr/>
      </p:nvGrpSpPr>
      <p:grpSpPr>
        <a:xfrm>
          <a:off x="0" y="0"/>
          <a:ext cx="0" cy="0"/>
          <a:chOff x="0" y="0"/>
          <a:chExt cx="0" cy="0"/>
        </a:xfrm>
      </p:grpSpPr>
      <p:sp>
        <p:nvSpPr>
          <p:cNvPr id="280" name="Google Shape;280;g13fe4efc000_0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1" name="Google Shape;281;g13fe4efc000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g13fe3fb0ece_0_2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9" name="Google Shape;289;g13fe3fb0ece_0_2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accent3"/>
        </a:solidFill>
      </p:bgPr>
    </p:bg>
    <p:spTree>
      <p:nvGrpSpPr>
        <p:cNvPr id="9" name="Shape 9"/>
        <p:cNvGrpSpPr/>
        <p:nvPr/>
      </p:nvGrpSpPr>
      <p:grpSpPr>
        <a:xfrm>
          <a:off x="0" y="0"/>
          <a:ext cx="0" cy="0"/>
          <a:chOff x="0" y="0"/>
          <a:chExt cx="0" cy="0"/>
        </a:xfrm>
      </p:grpSpPr>
      <p:grpSp>
        <p:nvGrpSpPr>
          <p:cNvPr id="10" name="Google Shape;10;p2"/>
          <p:cNvGrpSpPr/>
          <p:nvPr/>
        </p:nvGrpSpPr>
        <p:grpSpPr>
          <a:xfrm>
            <a:off x="7343003" y="3409675"/>
            <a:ext cx="1691422" cy="1732548"/>
            <a:chOff x="7343003" y="3409675"/>
            <a:chExt cx="1691422" cy="1732548"/>
          </a:xfrm>
        </p:grpSpPr>
        <p:grpSp>
          <p:nvGrpSpPr>
            <p:cNvPr id="11" name="Google Shape;11;p2"/>
            <p:cNvGrpSpPr/>
            <p:nvPr/>
          </p:nvGrpSpPr>
          <p:grpSpPr>
            <a:xfrm>
              <a:off x="7343003" y="4453711"/>
              <a:ext cx="316800" cy="688513"/>
              <a:chOff x="7343003" y="4453711"/>
              <a:chExt cx="316800" cy="688513"/>
            </a:xfrm>
          </p:grpSpPr>
          <p:sp>
            <p:nvSpPr>
              <p:cNvPr id="12" name="Google Shape;12;p2"/>
              <p:cNvSpPr/>
              <p:nvPr/>
            </p:nvSpPr>
            <p:spPr>
              <a:xfrm>
                <a:off x="7343003" y="4453711"/>
                <a:ext cx="316800" cy="688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a:off x="7343003" y="4801723"/>
                <a:ext cx="316800" cy="340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4" name="Google Shape;14;p2"/>
            <p:cNvGrpSpPr/>
            <p:nvPr/>
          </p:nvGrpSpPr>
          <p:grpSpPr>
            <a:xfrm>
              <a:off x="7801210" y="4105700"/>
              <a:ext cx="316800" cy="1036523"/>
              <a:chOff x="7801210" y="4105700"/>
              <a:chExt cx="316800" cy="1036523"/>
            </a:xfrm>
          </p:grpSpPr>
          <p:sp>
            <p:nvSpPr>
              <p:cNvPr id="15" name="Google Shape;15;p2"/>
              <p:cNvSpPr/>
              <p:nvPr/>
            </p:nvSpPr>
            <p:spPr>
              <a:xfrm>
                <a:off x="7801210" y="4453711"/>
                <a:ext cx="316800" cy="688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 name="Google Shape;16;p2"/>
              <p:cNvSpPr/>
              <p:nvPr/>
            </p:nvSpPr>
            <p:spPr>
              <a:xfrm>
                <a:off x="7801210" y="4105700"/>
                <a:ext cx="316800" cy="1036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 name="Google Shape;17;p2"/>
              <p:cNvSpPr/>
              <p:nvPr/>
            </p:nvSpPr>
            <p:spPr>
              <a:xfrm>
                <a:off x="7801210" y="4801723"/>
                <a:ext cx="316800" cy="340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8" name="Google Shape;18;p2"/>
            <p:cNvGrpSpPr/>
            <p:nvPr/>
          </p:nvGrpSpPr>
          <p:grpSpPr>
            <a:xfrm>
              <a:off x="8259418" y="3757688"/>
              <a:ext cx="316800" cy="1384535"/>
              <a:chOff x="8259418" y="3757688"/>
              <a:chExt cx="316800" cy="1384535"/>
            </a:xfrm>
          </p:grpSpPr>
          <p:sp>
            <p:nvSpPr>
              <p:cNvPr id="19" name="Google Shape;19;p2"/>
              <p:cNvSpPr/>
              <p:nvPr/>
            </p:nvSpPr>
            <p:spPr>
              <a:xfrm>
                <a:off x="8259418" y="4453711"/>
                <a:ext cx="316800" cy="688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2"/>
              <p:cNvSpPr/>
              <p:nvPr/>
            </p:nvSpPr>
            <p:spPr>
              <a:xfrm>
                <a:off x="8259418" y="3757688"/>
                <a:ext cx="316800" cy="1384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 name="Google Shape;21;p2"/>
              <p:cNvSpPr/>
              <p:nvPr/>
            </p:nvSpPr>
            <p:spPr>
              <a:xfrm>
                <a:off x="8259418" y="4105700"/>
                <a:ext cx="316800" cy="1036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 name="Google Shape;22;p2"/>
              <p:cNvSpPr/>
              <p:nvPr/>
            </p:nvSpPr>
            <p:spPr>
              <a:xfrm>
                <a:off x="8259418" y="4801723"/>
                <a:ext cx="316800" cy="340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3" name="Google Shape;23;p2"/>
            <p:cNvGrpSpPr/>
            <p:nvPr/>
          </p:nvGrpSpPr>
          <p:grpSpPr>
            <a:xfrm>
              <a:off x="8717625" y="3409675"/>
              <a:ext cx="316800" cy="1732548"/>
              <a:chOff x="8717625" y="3409675"/>
              <a:chExt cx="316800" cy="1732548"/>
            </a:xfrm>
          </p:grpSpPr>
          <p:sp>
            <p:nvSpPr>
              <p:cNvPr id="24" name="Google Shape;24;p2"/>
              <p:cNvSpPr/>
              <p:nvPr/>
            </p:nvSpPr>
            <p:spPr>
              <a:xfrm>
                <a:off x="8717625" y="4453711"/>
                <a:ext cx="316800" cy="688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 name="Google Shape;25;p2"/>
              <p:cNvSpPr/>
              <p:nvPr/>
            </p:nvSpPr>
            <p:spPr>
              <a:xfrm>
                <a:off x="8717625" y="3757688"/>
                <a:ext cx="316800" cy="1384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 name="Google Shape;26;p2"/>
              <p:cNvSpPr/>
              <p:nvPr/>
            </p:nvSpPr>
            <p:spPr>
              <a:xfrm>
                <a:off x="8717625" y="4105700"/>
                <a:ext cx="316800" cy="1036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2"/>
              <p:cNvSpPr/>
              <p:nvPr/>
            </p:nvSpPr>
            <p:spPr>
              <a:xfrm>
                <a:off x="8717625" y="3409675"/>
                <a:ext cx="316800" cy="1732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 name="Google Shape;28;p2"/>
              <p:cNvSpPr/>
              <p:nvPr/>
            </p:nvSpPr>
            <p:spPr>
              <a:xfrm>
                <a:off x="8717625" y="4801723"/>
                <a:ext cx="316800" cy="340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29" name="Google Shape;29;p2"/>
          <p:cNvGrpSpPr/>
          <p:nvPr/>
        </p:nvGrpSpPr>
        <p:grpSpPr>
          <a:xfrm>
            <a:off x="5043503" y="0"/>
            <a:ext cx="3814072" cy="3839102"/>
            <a:chOff x="5043503" y="0"/>
            <a:chExt cx="3814072" cy="3839102"/>
          </a:xfrm>
        </p:grpSpPr>
        <p:sp>
          <p:nvSpPr>
            <p:cNvPr id="30" name="Google Shape;30;p2"/>
            <p:cNvSpPr/>
            <p:nvPr/>
          </p:nvSpPr>
          <p:spPr>
            <a:xfrm>
              <a:off x="8460975" y="1817775"/>
              <a:ext cx="396600" cy="396600"/>
            </a:xfrm>
            <a:prstGeom prst="ellipse">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 name="Google Shape;31;p2"/>
            <p:cNvSpPr/>
            <p:nvPr/>
          </p:nvSpPr>
          <p:spPr>
            <a:xfrm rot="-9830444">
              <a:off x="6469759" y="3480728"/>
              <a:ext cx="320148" cy="320148"/>
            </a:xfrm>
            <a:prstGeom prst="ellipse">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2" name="Google Shape;32;p2"/>
            <p:cNvGrpSpPr/>
            <p:nvPr/>
          </p:nvGrpSpPr>
          <p:grpSpPr>
            <a:xfrm>
              <a:off x="7647812" y="2704283"/>
              <a:ext cx="635219" cy="635219"/>
              <a:chOff x="6725724" y="2701260"/>
              <a:chExt cx="1208101" cy="1208100"/>
            </a:xfrm>
          </p:grpSpPr>
          <p:sp>
            <p:nvSpPr>
              <p:cNvPr id="33" name="Google Shape;33;p2"/>
              <p:cNvSpPr/>
              <p:nvPr/>
            </p:nvSpPr>
            <p:spPr>
              <a:xfrm rot="5400000">
                <a:off x="6725725" y="2701260"/>
                <a:ext cx="1208100" cy="1208100"/>
              </a:xfrm>
              <a:prstGeom prst="ellipse">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 name="Google Shape;34;p2"/>
              <p:cNvSpPr/>
              <p:nvPr/>
            </p:nvSpPr>
            <p:spPr>
              <a:xfrm rot="5400000">
                <a:off x="6725724" y="2701260"/>
                <a:ext cx="1208100" cy="1208100"/>
              </a:xfrm>
              <a:prstGeom prst="pie">
                <a:avLst>
                  <a:gd fmla="val 8244818" name="adj1"/>
                  <a:gd fmla="val 16246175"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 name="Google Shape;35;p2"/>
              <p:cNvSpPr/>
              <p:nvPr/>
            </p:nvSpPr>
            <p:spPr>
              <a:xfrm rot="5400000">
                <a:off x="6954988" y="2930398"/>
                <a:ext cx="749700" cy="749700"/>
              </a:xfrm>
              <a:prstGeom prst="ellipse">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6" name="Google Shape;36;p2"/>
            <p:cNvSpPr/>
            <p:nvPr/>
          </p:nvSpPr>
          <p:spPr>
            <a:xfrm>
              <a:off x="8460975" y="1817775"/>
              <a:ext cx="396600" cy="396600"/>
            </a:xfrm>
            <a:prstGeom prst="pie">
              <a:avLst>
                <a:gd fmla="val 19376841" name="adj1"/>
                <a:gd fmla="val 1620000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7" name="Google Shape;37;p2"/>
            <p:cNvGrpSpPr/>
            <p:nvPr/>
          </p:nvGrpSpPr>
          <p:grpSpPr>
            <a:xfrm>
              <a:off x="7952720" y="179238"/>
              <a:ext cx="873165" cy="873003"/>
              <a:chOff x="7754428" y="208725"/>
              <a:chExt cx="541800" cy="541800"/>
            </a:xfrm>
          </p:grpSpPr>
          <p:sp>
            <p:nvSpPr>
              <p:cNvPr id="38" name="Google Shape;38;p2"/>
              <p:cNvSpPr/>
              <p:nvPr/>
            </p:nvSpPr>
            <p:spPr>
              <a:xfrm rot="-8647347">
                <a:off x="7831319" y="285616"/>
                <a:ext cx="388018" cy="388018"/>
              </a:xfrm>
              <a:prstGeom prst="ellipse">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 name="Google Shape;39;p2"/>
              <p:cNvSpPr/>
              <p:nvPr/>
            </p:nvSpPr>
            <p:spPr>
              <a:xfrm rot="-8647347">
                <a:off x="7831319" y="285616"/>
                <a:ext cx="388018" cy="388018"/>
              </a:xfrm>
              <a:prstGeom prst="pie">
                <a:avLst>
                  <a:gd fmla="val 19376841" name="adj1"/>
                  <a:gd fmla="val 12313574"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0" name="Google Shape;40;p2"/>
            <p:cNvSpPr/>
            <p:nvPr/>
          </p:nvSpPr>
          <p:spPr>
            <a:xfrm>
              <a:off x="5399840" y="356365"/>
              <a:ext cx="2577000" cy="2577000"/>
            </a:xfrm>
            <a:prstGeom prst="ellipse">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 name="Google Shape;41;p2"/>
            <p:cNvSpPr/>
            <p:nvPr/>
          </p:nvSpPr>
          <p:spPr>
            <a:xfrm rot="2043858">
              <a:off x="5503813" y="460310"/>
              <a:ext cx="2369480" cy="2369480"/>
            </a:xfrm>
            <a:prstGeom prst="ellipse">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 name="Google Shape;42;p2"/>
            <p:cNvSpPr/>
            <p:nvPr/>
          </p:nvSpPr>
          <p:spPr>
            <a:xfrm>
              <a:off x="5399795" y="360281"/>
              <a:ext cx="2577000" cy="2577000"/>
            </a:xfrm>
            <a:prstGeom prst="pie">
              <a:avLst>
                <a:gd fmla="val 8801158" name="adj1"/>
                <a:gd fmla="val 1620000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 name="Google Shape;43;p2"/>
            <p:cNvSpPr/>
            <p:nvPr/>
          </p:nvSpPr>
          <p:spPr>
            <a:xfrm rot="2044777">
              <a:off x="5911449" y="867729"/>
              <a:ext cx="1554223" cy="1554223"/>
            </a:xfrm>
            <a:prstGeom prst="ellips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p2"/>
            <p:cNvSpPr/>
            <p:nvPr/>
          </p:nvSpPr>
          <p:spPr>
            <a:xfrm>
              <a:off x="5399795" y="356358"/>
              <a:ext cx="2577000" cy="2577000"/>
            </a:xfrm>
            <a:prstGeom prst="pie">
              <a:avLst>
                <a:gd fmla="val 12554101" name="adj1"/>
                <a:gd fmla="val 1620000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p2"/>
            <p:cNvSpPr/>
            <p:nvPr/>
          </p:nvSpPr>
          <p:spPr>
            <a:xfrm rot="-9830444">
              <a:off x="6469759" y="3480727"/>
              <a:ext cx="320148" cy="320148"/>
            </a:xfrm>
            <a:prstGeom prst="pie">
              <a:avLst>
                <a:gd fmla="val 19376841" name="adj1"/>
                <a:gd fmla="val 1620000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6" name="Google Shape;46;p2"/>
          <p:cNvSpPr txBox="1"/>
          <p:nvPr>
            <p:ph type="ctrTitle"/>
          </p:nvPr>
        </p:nvSpPr>
        <p:spPr>
          <a:xfrm>
            <a:off x="824000" y="1613813"/>
            <a:ext cx="4255500" cy="18729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47" name="Google Shape;47;p2"/>
          <p:cNvSpPr txBox="1"/>
          <p:nvPr>
            <p:ph idx="1" type="subTitle"/>
          </p:nvPr>
        </p:nvSpPr>
        <p:spPr>
          <a:xfrm>
            <a:off x="824000" y="3596300"/>
            <a:ext cx="4255500" cy="6954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Clr>
                <a:schemeClr val="lt1"/>
              </a:buClr>
              <a:buSzPts val="1600"/>
              <a:buNone/>
              <a:defRPr sz="1600">
                <a:solidFill>
                  <a:schemeClr val="lt1"/>
                </a:solidFill>
              </a:defRPr>
            </a:lvl1pPr>
            <a:lvl2pPr lvl="1">
              <a:lnSpc>
                <a:spcPct val="100000"/>
              </a:lnSpc>
              <a:spcBef>
                <a:spcPts val="0"/>
              </a:spcBef>
              <a:spcAft>
                <a:spcPts val="0"/>
              </a:spcAft>
              <a:buClr>
                <a:schemeClr val="lt1"/>
              </a:buClr>
              <a:buSzPts val="1600"/>
              <a:buNone/>
              <a:defRPr sz="1600">
                <a:solidFill>
                  <a:schemeClr val="lt1"/>
                </a:solidFill>
              </a:defRPr>
            </a:lvl2pPr>
            <a:lvl3pPr lvl="2">
              <a:lnSpc>
                <a:spcPct val="100000"/>
              </a:lnSpc>
              <a:spcBef>
                <a:spcPts val="0"/>
              </a:spcBef>
              <a:spcAft>
                <a:spcPts val="0"/>
              </a:spcAft>
              <a:buClr>
                <a:schemeClr val="lt1"/>
              </a:buClr>
              <a:buSzPts val="1600"/>
              <a:buNone/>
              <a:defRPr sz="1600">
                <a:solidFill>
                  <a:schemeClr val="lt1"/>
                </a:solidFill>
              </a:defRPr>
            </a:lvl3pPr>
            <a:lvl4pPr lvl="3">
              <a:lnSpc>
                <a:spcPct val="100000"/>
              </a:lnSpc>
              <a:spcBef>
                <a:spcPts val="0"/>
              </a:spcBef>
              <a:spcAft>
                <a:spcPts val="0"/>
              </a:spcAft>
              <a:buClr>
                <a:schemeClr val="lt1"/>
              </a:buClr>
              <a:buSzPts val="1600"/>
              <a:buNone/>
              <a:defRPr sz="1600">
                <a:solidFill>
                  <a:schemeClr val="lt1"/>
                </a:solidFill>
              </a:defRPr>
            </a:lvl4pPr>
            <a:lvl5pPr lvl="4">
              <a:lnSpc>
                <a:spcPct val="100000"/>
              </a:lnSpc>
              <a:spcBef>
                <a:spcPts val="0"/>
              </a:spcBef>
              <a:spcAft>
                <a:spcPts val="0"/>
              </a:spcAft>
              <a:buClr>
                <a:schemeClr val="lt1"/>
              </a:buClr>
              <a:buSzPts val="1600"/>
              <a:buNone/>
              <a:defRPr sz="1600">
                <a:solidFill>
                  <a:schemeClr val="lt1"/>
                </a:solidFill>
              </a:defRPr>
            </a:lvl5pPr>
            <a:lvl6pPr lvl="5">
              <a:lnSpc>
                <a:spcPct val="100000"/>
              </a:lnSpc>
              <a:spcBef>
                <a:spcPts val="0"/>
              </a:spcBef>
              <a:spcAft>
                <a:spcPts val="0"/>
              </a:spcAft>
              <a:buClr>
                <a:schemeClr val="lt1"/>
              </a:buClr>
              <a:buSzPts val="1600"/>
              <a:buNone/>
              <a:defRPr sz="1600">
                <a:solidFill>
                  <a:schemeClr val="lt1"/>
                </a:solidFill>
              </a:defRPr>
            </a:lvl6pPr>
            <a:lvl7pPr lvl="6">
              <a:lnSpc>
                <a:spcPct val="100000"/>
              </a:lnSpc>
              <a:spcBef>
                <a:spcPts val="0"/>
              </a:spcBef>
              <a:spcAft>
                <a:spcPts val="0"/>
              </a:spcAft>
              <a:buClr>
                <a:schemeClr val="lt1"/>
              </a:buClr>
              <a:buSzPts val="1600"/>
              <a:buNone/>
              <a:defRPr sz="1600">
                <a:solidFill>
                  <a:schemeClr val="lt1"/>
                </a:solidFill>
              </a:defRPr>
            </a:lvl7pPr>
            <a:lvl8pPr lvl="7">
              <a:lnSpc>
                <a:spcPct val="100000"/>
              </a:lnSpc>
              <a:spcBef>
                <a:spcPts val="0"/>
              </a:spcBef>
              <a:spcAft>
                <a:spcPts val="0"/>
              </a:spcAft>
              <a:buClr>
                <a:schemeClr val="lt1"/>
              </a:buClr>
              <a:buSzPts val="1600"/>
              <a:buNone/>
              <a:defRPr sz="1600">
                <a:solidFill>
                  <a:schemeClr val="lt1"/>
                </a:solidFill>
              </a:defRPr>
            </a:lvl8pPr>
            <a:lvl9pPr lvl="8">
              <a:lnSpc>
                <a:spcPct val="100000"/>
              </a:lnSpc>
              <a:spcBef>
                <a:spcPts val="0"/>
              </a:spcBef>
              <a:spcAft>
                <a:spcPts val="0"/>
              </a:spcAft>
              <a:buClr>
                <a:schemeClr val="lt1"/>
              </a:buClr>
              <a:buSzPts val="1600"/>
              <a:buNone/>
              <a:defRPr sz="1600">
                <a:solidFill>
                  <a:schemeClr val="lt1"/>
                </a:solidFill>
              </a:defRPr>
            </a:lvl9pPr>
          </a:lstStyle>
          <a:p/>
        </p:txBody>
      </p:sp>
      <p:sp>
        <p:nvSpPr>
          <p:cNvPr id="48" name="Google Shape;48;p2"/>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accent3"/>
        </a:solidFill>
      </p:bgPr>
    </p:bg>
    <p:spTree>
      <p:nvGrpSpPr>
        <p:cNvPr id="141" name="Shape 141"/>
        <p:cNvGrpSpPr/>
        <p:nvPr/>
      </p:nvGrpSpPr>
      <p:grpSpPr>
        <a:xfrm>
          <a:off x="0" y="0"/>
          <a:ext cx="0" cy="0"/>
          <a:chOff x="0" y="0"/>
          <a:chExt cx="0" cy="0"/>
        </a:xfrm>
      </p:grpSpPr>
      <p:grpSp>
        <p:nvGrpSpPr>
          <p:cNvPr id="142" name="Google Shape;142;p11"/>
          <p:cNvGrpSpPr/>
          <p:nvPr/>
        </p:nvGrpSpPr>
        <p:grpSpPr>
          <a:xfrm>
            <a:off x="52" y="4099200"/>
            <a:ext cx="9144036" cy="1044300"/>
            <a:chOff x="52" y="4099200"/>
            <a:chExt cx="9144036" cy="1044300"/>
          </a:xfrm>
        </p:grpSpPr>
        <p:grpSp>
          <p:nvGrpSpPr>
            <p:cNvPr id="143" name="Google Shape;143;p11"/>
            <p:cNvGrpSpPr/>
            <p:nvPr/>
          </p:nvGrpSpPr>
          <p:grpSpPr>
            <a:xfrm>
              <a:off x="52" y="4309200"/>
              <a:ext cx="231622" cy="834300"/>
              <a:chOff x="2688737" y="4301380"/>
              <a:chExt cx="231900" cy="834300"/>
            </a:xfrm>
          </p:grpSpPr>
          <p:sp>
            <p:nvSpPr>
              <p:cNvPr id="144" name="Google Shape;144;p11"/>
              <p:cNvSpPr/>
              <p:nvPr/>
            </p:nvSpPr>
            <p:spPr>
              <a:xfrm flipH="1">
                <a:off x="2688737" y="4720780"/>
                <a:ext cx="2319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p11"/>
              <p:cNvSpPr/>
              <p:nvPr/>
            </p:nvSpPr>
            <p:spPr>
              <a:xfrm flipH="1">
                <a:off x="2688737" y="4301380"/>
                <a:ext cx="2319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p11"/>
              <p:cNvSpPr/>
              <p:nvPr/>
            </p:nvSpPr>
            <p:spPr>
              <a:xfrm flipH="1">
                <a:off x="2688737" y="4511080"/>
                <a:ext cx="2319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p11"/>
              <p:cNvSpPr/>
              <p:nvPr/>
            </p:nvSpPr>
            <p:spPr>
              <a:xfrm flipH="1">
                <a:off x="2688737" y="4930480"/>
                <a:ext cx="2319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48" name="Google Shape;148;p11"/>
            <p:cNvGrpSpPr/>
            <p:nvPr/>
          </p:nvGrpSpPr>
          <p:grpSpPr>
            <a:xfrm>
              <a:off x="371406" y="4099200"/>
              <a:ext cx="231622" cy="1044300"/>
              <a:chOff x="2688737" y="4091380"/>
              <a:chExt cx="231900" cy="1044300"/>
            </a:xfrm>
          </p:grpSpPr>
          <p:sp>
            <p:nvSpPr>
              <p:cNvPr id="149" name="Google Shape;149;p11"/>
              <p:cNvSpPr/>
              <p:nvPr/>
            </p:nvSpPr>
            <p:spPr>
              <a:xfrm flipH="1">
                <a:off x="2688737" y="4720780"/>
                <a:ext cx="2319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p11"/>
              <p:cNvSpPr/>
              <p:nvPr/>
            </p:nvSpPr>
            <p:spPr>
              <a:xfrm flipH="1">
                <a:off x="2688737" y="4301380"/>
                <a:ext cx="2319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p11"/>
              <p:cNvSpPr/>
              <p:nvPr/>
            </p:nvSpPr>
            <p:spPr>
              <a:xfrm flipH="1">
                <a:off x="2688737" y="4511080"/>
                <a:ext cx="2319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p11"/>
              <p:cNvSpPr/>
              <p:nvPr/>
            </p:nvSpPr>
            <p:spPr>
              <a:xfrm flipH="1">
                <a:off x="2688737" y="4091380"/>
                <a:ext cx="231900" cy="104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p11"/>
              <p:cNvSpPr/>
              <p:nvPr/>
            </p:nvSpPr>
            <p:spPr>
              <a:xfrm flipH="1">
                <a:off x="2688737" y="4930480"/>
                <a:ext cx="2319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54" name="Google Shape;154;p11"/>
            <p:cNvGrpSpPr/>
            <p:nvPr/>
          </p:nvGrpSpPr>
          <p:grpSpPr>
            <a:xfrm>
              <a:off x="742761" y="4309200"/>
              <a:ext cx="231622" cy="834300"/>
              <a:chOff x="2688737" y="4301380"/>
              <a:chExt cx="231900" cy="834300"/>
            </a:xfrm>
          </p:grpSpPr>
          <p:sp>
            <p:nvSpPr>
              <p:cNvPr id="155" name="Google Shape;155;p11"/>
              <p:cNvSpPr/>
              <p:nvPr/>
            </p:nvSpPr>
            <p:spPr>
              <a:xfrm flipH="1">
                <a:off x="2688737" y="4720780"/>
                <a:ext cx="2319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p11"/>
              <p:cNvSpPr/>
              <p:nvPr/>
            </p:nvSpPr>
            <p:spPr>
              <a:xfrm flipH="1">
                <a:off x="2688737" y="4301380"/>
                <a:ext cx="2319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p11"/>
              <p:cNvSpPr/>
              <p:nvPr/>
            </p:nvSpPr>
            <p:spPr>
              <a:xfrm flipH="1">
                <a:off x="2688737" y="4511080"/>
                <a:ext cx="2319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p11"/>
              <p:cNvSpPr/>
              <p:nvPr/>
            </p:nvSpPr>
            <p:spPr>
              <a:xfrm flipH="1">
                <a:off x="2688737" y="4930480"/>
                <a:ext cx="2319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59" name="Google Shape;159;p11"/>
            <p:cNvGrpSpPr/>
            <p:nvPr/>
          </p:nvGrpSpPr>
          <p:grpSpPr>
            <a:xfrm>
              <a:off x="1114115" y="4518900"/>
              <a:ext cx="231622" cy="624600"/>
              <a:chOff x="2688737" y="4511080"/>
              <a:chExt cx="231900" cy="624600"/>
            </a:xfrm>
          </p:grpSpPr>
          <p:sp>
            <p:nvSpPr>
              <p:cNvPr id="160" name="Google Shape;160;p11"/>
              <p:cNvSpPr/>
              <p:nvPr/>
            </p:nvSpPr>
            <p:spPr>
              <a:xfrm flipH="1">
                <a:off x="2688737" y="4720780"/>
                <a:ext cx="2319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p11"/>
              <p:cNvSpPr/>
              <p:nvPr/>
            </p:nvSpPr>
            <p:spPr>
              <a:xfrm flipH="1">
                <a:off x="2688737" y="4511080"/>
                <a:ext cx="2319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p11"/>
              <p:cNvSpPr/>
              <p:nvPr/>
            </p:nvSpPr>
            <p:spPr>
              <a:xfrm flipH="1">
                <a:off x="2688737" y="4930480"/>
                <a:ext cx="2319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63" name="Google Shape;163;p11"/>
            <p:cNvGrpSpPr/>
            <p:nvPr/>
          </p:nvGrpSpPr>
          <p:grpSpPr>
            <a:xfrm>
              <a:off x="1856753" y="4099200"/>
              <a:ext cx="231600" cy="1044300"/>
              <a:chOff x="1856753" y="4099200"/>
              <a:chExt cx="231600" cy="1044300"/>
            </a:xfrm>
          </p:grpSpPr>
          <p:sp>
            <p:nvSpPr>
              <p:cNvPr id="164" name="Google Shape;164;p11"/>
              <p:cNvSpPr/>
              <p:nvPr/>
            </p:nvSpPr>
            <p:spPr>
              <a:xfrm flipH="1">
                <a:off x="1856753"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p11"/>
              <p:cNvSpPr/>
              <p:nvPr/>
            </p:nvSpPr>
            <p:spPr>
              <a:xfrm flipH="1">
                <a:off x="1856753" y="4309200"/>
                <a:ext cx="2316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p11"/>
              <p:cNvSpPr/>
              <p:nvPr/>
            </p:nvSpPr>
            <p:spPr>
              <a:xfrm flipH="1">
                <a:off x="1856753"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p11"/>
              <p:cNvSpPr/>
              <p:nvPr/>
            </p:nvSpPr>
            <p:spPr>
              <a:xfrm flipH="1">
                <a:off x="1856753" y="4099200"/>
                <a:ext cx="231600" cy="104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p11"/>
              <p:cNvSpPr/>
              <p:nvPr/>
            </p:nvSpPr>
            <p:spPr>
              <a:xfrm flipH="1">
                <a:off x="1856753"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69" name="Google Shape;169;p11"/>
            <p:cNvGrpSpPr/>
            <p:nvPr/>
          </p:nvGrpSpPr>
          <p:grpSpPr>
            <a:xfrm>
              <a:off x="2228107" y="4309200"/>
              <a:ext cx="231600" cy="834300"/>
              <a:chOff x="2228107" y="4309200"/>
              <a:chExt cx="231600" cy="834300"/>
            </a:xfrm>
          </p:grpSpPr>
          <p:sp>
            <p:nvSpPr>
              <p:cNvPr id="170" name="Google Shape;170;p11"/>
              <p:cNvSpPr/>
              <p:nvPr/>
            </p:nvSpPr>
            <p:spPr>
              <a:xfrm flipH="1">
                <a:off x="2228107"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p11"/>
              <p:cNvSpPr/>
              <p:nvPr/>
            </p:nvSpPr>
            <p:spPr>
              <a:xfrm flipH="1">
                <a:off x="2228107" y="4309200"/>
                <a:ext cx="2316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p11"/>
              <p:cNvSpPr/>
              <p:nvPr/>
            </p:nvSpPr>
            <p:spPr>
              <a:xfrm flipH="1">
                <a:off x="2228107"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p11"/>
              <p:cNvSpPr/>
              <p:nvPr/>
            </p:nvSpPr>
            <p:spPr>
              <a:xfrm flipH="1">
                <a:off x="2228107"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74" name="Google Shape;174;p11"/>
            <p:cNvGrpSpPr/>
            <p:nvPr/>
          </p:nvGrpSpPr>
          <p:grpSpPr>
            <a:xfrm>
              <a:off x="2599462" y="4518900"/>
              <a:ext cx="231600" cy="624600"/>
              <a:chOff x="2599462" y="4518900"/>
              <a:chExt cx="231600" cy="624600"/>
            </a:xfrm>
          </p:grpSpPr>
          <p:sp>
            <p:nvSpPr>
              <p:cNvPr id="175" name="Google Shape;175;p11"/>
              <p:cNvSpPr/>
              <p:nvPr/>
            </p:nvSpPr>
            <p:spPr>
              <a:xfrm flipH="1">
                <a:off x="2599462"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p11"/>
              <p:cNvSpPr/>
              <p:nvPr/>
            </p:nvSpPr>
            <p:spPr>
              <a:xfrm flipH="1">
                <a:off x="2599462"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p11"/>
              <p:cNvSpPr/>
              <p:nvPr/>
            </p:nvSpPr>
            <p:spPr>
              <a:xfrm flipH="1">
                <a:off x="2599462"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78" name="Google Shape;178;p11"/>
            <p:cNvGrpSpPr/>
            <p:nvPr/>
          </p:nvGrpSpPr>
          <p:grpSpPr>
            <a:xfrm>
              <a:off x="3342171" y="4099200"/>
              <a:ext cx="231600" cy="1044300"/>
              <a:chOff x="3342171" y="4099200"/>
              <a:chExt cx="231600" cy="1044300"/>
            </a:xfrm>
          </p:grpSpPr>
          <p:sp>
            <p:nvSpPr>
              <p:cNvPr id="179" name="Google Shape;179;p11"/>
              <p:cNvSpPr/>
              <p:nvPr/>
            </p:nvSpPr>
            <p:spPr>
              <a:xfrm flipH="1">
                <a:off x="3342171"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p11"/>
              <p:cNvSpPr/>
              <p:nvPr/>
            </p:nvSpPr>
            <p:spPr>
              <a:xfrm flipH="1">
                <a:off x="3342171" y="4309200"/>
                <a:ext cx="2316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p11"/>
              <p:cNvSpPr/>
              <p:nvPr/>
            </p:nvSpPr>
            <p:spPr>
              <a:xfrm flipH="1">
                <a:off x="3342171"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p11"/>
              <p:cNvSpPr/>
              <p:nvPr/>
            </p:nvSpPr>
            <p:spPr>
              <a:xfrm flipH="1">
                <a:off x="3342171" y="4099200"/>
                <a:ext cx="231600" cy="104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p11"/>
              <p:cNvSpPr/>
              <p:nvPr/>
            </p:nvSpPr>
            <p:spPr>
              <a:xfrm flipH="1">
                <a:off x="3342171"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84" name="Google Shape;184;p11"/>
            <p:cNvGrpSpPr/>
            <p:nvPr/>
          </p:nvGrpSpPr>
          <p:grpSpPr>
            <a:xfrm>
              <a:off x="3713525" y="4309200"/>
              <a:ext cx="231600" cy="834300"/>
              <a:chOff x="3713525" y="4309200"/>
              <a:chExt cx="231600" cy="834300"/>
            </a:xfrm>
          </p:grpSpPr>
          <p:sp>
            <p:nvSpPr>
              <p:cNvPr id="185" name="Google Shape;185;p11"/>
              <p:cNvSpPr/>
              <p:nvPr/>
            </p:nvSpPr>
            <p:spPr>
              <a:xfrm flipH="1">
                <a:off x="3713525"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p11"/>
              <p:cNvSpPr/>
              <p:nvPr/>
            </p:nvSpPr>
            <p:spPr>
              <a:xfrm flipH="1">
                <a:off x="3713525" y="4309200"/>
                <a:ext cx="2316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p11"/>
              <p:cNvSpPr/>
              <p:nvPr/>
            </p:nvSpPr>
            <p:spPr>
              <a:xfrm flipH="1">
                <a:off x="3713525"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p11"/>
              <p:cNvSpPr/>
              <p:nvPr/>
            </p:nvSpPr>
            <p:spPr>
              <a:xfrm flipH="1">
                <a:off x="3713525"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89" name="Google Shape;189;p11"/>
            <p:cNvGrpSpPr/>
            <p:nvPr/>
          </p:nvGrpSpPr>
          <p:grpSpPr>
            <a:xfrm>
              <a:off x="1485398" y="4309200"/>
              <a:ext cx="231600" cy="834300"/>
              <a:chOff x="1485398" y="4309200"/>
              <a:chExt cx="231600" cy="834300"/>
            </a:xfrm>
          </p:grpSpPr>
          <p:sp>
            <p:nvSpPr>
              <p:cNvPr id="190" name="Google Shape;190;p11"/>
              <p:cNvSpPr/>
              <p:nvPr/>
            </p:nvSpPr>
            <p:spPr>
              <a:xfrm flipH="1">
                <a:off x="1485398"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p11"/>
              <p:cNvSpPr/>
              <p:nvPr/>
            </p:nvSpPr>
            <p:spPr>
              <a:xfrm flipH="1">
                <a:off x="1485398" y="4309200"/>
                <a:ext cx="2316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 name="Google Shape;192;p11"/>
              <p:cNvSpPr/>
              <p:nvPr/>
            </p:nvSpPr>
            <p:spPr>
              <a:xfrm flipH="1">
                <a:off x="1485398"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p11"/>
              <p:cNvSpPr/>
              <p:nvPr/>
            </p:nvSpPr>
            <p:spPr>
              <a:xfrm flipH="1">
                <a:off x="1485398"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94" name="Google Shape;194;p11"/>
            <p:cNvGrpSpPr/>
            <p:nvPr/>
          </p:nvGrpSpPr>
          <p:grpSpPr>
            <a:xfrm>
              <a:off x="4084879" y="4518900"/>
              <a:ext cx="231600" cy="624600"/>
              <a:chOff x="4084879" y="4518900"/>
              <a:chExt cx="231600" cy="624600"/>
            </a:xfrm>
          </p:grpSpPr>
          <p:sp>
            <p:nvSpPr>
              <p:cNvPr id="195" name="Google Shape;195;p11"/>
              <p:cNvSpPr/>
              <p:nvPr/>
            </p:nvSpPr>
            <p:spPr>
              <a:xfrm flipH="1">
                <a:off x="4084879"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p11"/>
              <p:cNvSpPr/>
              <p:nvPr/>
            </p:nvSpPr>
            <p:spPr>
              <a:xfrm flipH="1">
                <a:off x="4084879"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p11"/>
              <p:cNvSpPr/>
              <p:nvPr/>
            </p:nvSpPr>
            <p:spPr>
              <a:xfrm flipH="1">
                <a:off x="4084879"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98" name="Google Shape;198;p11"/>
            <p:cNvGrpSpPr/>
            <p:nvPr/>
          </p:nvGrpSpPr>
          <p:grpSpPr>
            <a:xfrm>
              <a:off x="2970816" y="4309200"/>
              <a:ext cx="231600" cy="834300"/>
              <a:chOff x="2970816" y="4309200"/>
              <a:chExt cx="231600" cy="834300"/>
            </a:xfrm>
          </p:grpSpPr>
          <p:sp>
            <p:nvSpPr>
              <p:cNvPr id="199" name="Google Shape;199;p11"/>
              <p:cNvSpPr/>
              <p:nvPr/>
            </p:nvSpPr>
            <p:spPr>
              <a:xfrm flipH="1">
                <a:off x="2970816"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p11"/>
              <p:cNvSpPr/>
              <p:nvPr/>
            </p:nvSpPr>
            <p:spPr>
              <a:xfrm flipH="1">
                <a:off x="2970816" y="4309200"/>
                <a:ext cx="2316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p11"/>
              <p:cNvSpPr/>
              <p:nvPr/>
            </p:nvSpPr>
            <p:spPr>
              <a:xfrm flipH="1">
                <a:off x="2970816"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p11"/>
              <p:cNvSpPr/>
              <p:nvPr/>
            </p:nvSpPr>
            <p:spPr>
              <a:xfrm flipH="1">
                <a:off x="2970816"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03" name="Google Shape;203;p11"/>
            <p:cNvGrpSpPr/>
            <p:nvPr/>
          </p:nvGrpSpPr>
          <p:grpSpPr>
            <a:xfrm>
              <a:off x="4456234" y="4309200"/>
              <a:ext cx="231600" cy="834300"/>
              <a:chOff x="4456234" y="4309200"/>
              <a:chExt cx="231600" cy="834300"/>
            </a:xfrm>
          </p:grpSpPr>
          <p:sp>
            <p:nvSpPr>
              <p:cNvPr id="204" name="Google Shape;204;p11"/>
              <p:cNvSpPr/>
              <p:nvPr/>
            </p:nvSpPr>
            <p:spPr>
              <a:xfrm flipH="1">
                <a:off x="4456234"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p11"/>
              <p:cNvSpPr/>
              <p:nvPr/>
            </p:nvSpPr>
            <p:spPr>
              <a:xfrm flipH="1">
                <a:off x="4456234" y="4309200"/>
                <a:ext cx="2316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p11"/>
              <p:cNvSpPr/>
              <p:nvPr/>
            </p:nvSpPr>
            <p:spPr>
              <a:xfrm flipH="1">
                <a:off x="4456234"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p11"/>
              <p:cNvSpPr/>
              <p:nvPr/>
            </p:nvSpPr>
            <p:spPr>
              <a:xfrm flipH="1">
                <a:off x="4456234"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08" name="Google Shape;208;p11"/>
            <p:cNvGrpSpPr/>
            <p:nvPr/>
          </p:nvGrpSpPr>
          <p:grpSpPr>
            <a:xfrm>
              <a:off x="4827588" y="4099200"/>
              <a:ext cx="231600" cy="1044300"/>
              <a:chOff x="4827588" y="4099200"/>
              <a:chExt cx="231600" cy="1044300"/>
            </a:xfrm>
          </p:grpSpPr>
          <p:sp>
            <p:nvSpPr>
              <p:cNvPr id="209" name="Google Shape;209;p11"/>
              <p:cNvSpPr/>
              <p:nvPr/>
            </p:nvSpPr>
            <p:spPr>
              <a:xfrm flipH="1">
                <a:off x="4827588"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p11"/>
              <p:cNvSpPr/>
              <p:nvPr/>
            </p:nvSpPr>
            <p:spPr>
              <a:xfrm flipH="1">
                <a:off x="4827588" y="4309200"/>
                <a:ext cx="2316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p11"/>
              <p:cNvSpPr/>
              <p:nvPr/>
            </p:nvSpPr>
            <p:spPr>
              <a:xfrm flipH="1">
                <a:off x="4827588"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p11"/>
              <p:cNvSpPr/>
              <p:nvPr/>
            </p:nvSpPr>
            <p:spPr>
              <a:xfrm flipH="1">
                <a:off x="4827588" y="4099200"/>
                <a:ext cx="231600" cy="104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p11"/>
              <p:cNvSpPr/>
              <p:nvPr/>
            </p:nvSpPr>
            <p:spPr>
              <a:xfrm flipH="1">
                <a:off x="4827588"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14" name="Google Shape;214;p11"/>
            <p:cNvGrpSpPr/>
            <p:nvPr/>
          </p:nvGrpSpPr>
          <p:grpSpPr>
            <a:xfrm>
              <a:off x="5198943" y="4309200"/>
              <a:ext cx="231600" cy="834300"/>
              <a:chOff x="5198943" y="4309200"/>
              <a:chExt cx="231600" cy="834300"/>
            </a:xfrm>
          </p:grpSpPr>
          <p:sp>
            <p:nvSpPr>
              <p:cNvPr id="215" name="Google Shape;215;p11"/>
              <p:cNvSpPr/>
              <p:nvPr/>
            </p:nvSpPr>
            <p:spPr>
              <a:xfrm flipH="1">
                <a:off x="5198943"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p11"/>
              <p:cNvSpPr/>
              <p:nvPr/>
            </p:nvSpPr>
            <p:spPr>
              <a:xfrm flipH="1">
                <a:off x="5198943" y="4309200"/>
                <a:ext cx="2316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p11"/>
              <p:cNvSpPr/>
              <p:nvPr/>
            </p:nvSpPr>
            <p:spPr>
              <a:xfrm flipH="1">
                <a:off x="5198943"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p11"/>
              <p:cNvSpPr/>
              <p:nvPr/>
            </p:nvSpPr>
            <p:spPr>
              <a:xfrm flipH="1">
                <a:off x="5198943"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19" name="Google Shape;219;p11"/>
            <p:cNvGrpSpPr/>
            <p:nvPr/>
          </p:nvGrpSpPr>
          <p:grpSpPr>
            <a:xfrm>
              <a:off x="5570297" y="4518900"/>
              <a:ext cx="231600" cy="624600"/>
              <a:chOff x="5570297" y="4518900"/>
              <a:chExt cx="231600" cy="624600"/>
            </a:xfrm>
          </p:grpSpPr>
          <p:sp>
            <p:nvSpPr>
              <p:cNvPr id="220" name="Google Shape;220;p11"/>
              <p:cNvSpPr/>
              <p:nvPr/>
            </p:nvSpPr>
            <p:spPr>
              <a:xfrm flipH="1">
                <a:off x="5570297"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p11"/>
              <p:cNvSpPr/>
              <p:nvPr/>
            </p:nvSpPr>
            <p:spPr>
              <a:xfrm flipH="1">
                <a:off x="5570297"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p11"/>
              <p:cNvSpPr/>
              <p:nvPr/>
            </p:nvSpPr>
            <p:spPr>
              <a:xfrm flipH="1">
                <a:off x="5570297"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23" name="Google Shape;223;p11"/>
            <p:cNvGrpSpPr/>
            <p:nvPr/>
          </p:nvGrpSpPr>
          <p:grpSpPr>
            <a:xfrm>
              <a:off x="5941652" y="4309200"/>
              <a:ext cx="231600" cy="834300"/>
              <a:chOff x="5941652" y="4309200"/>
              <a:chExt cx="231600" cy="834300"/>
            </a:xfrm>
          </p:grpSpPr>
          <p:sp>
            <p:nvSpPr>
              <p:cNvPr id="224" name="Google Shape;224;p11"/>
              <p:cNvSpPr/>
              <p:nvPr/>
            </p:nvSpPr>
            <p:spPr>
              <a:xfrm flipH="1">
                <a:off x="5941652"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p11"/>
              <p:cNvSpPr/>
              <p:nvPr/>
            </p:nvSpPr>
            <p:spPr>
              <a:xfrm flipH="1">
                <a:off x="5941652" y="4309200"/>
                <a:ext cx="2316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p11"/>
              <p:cNvSpPr/>
              <p:nvPr/>
            </p:nvSpPr>
            <p:spPr>
              <a:xfrm flipH="1">
                <a:off x="5941652"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p11"/>
              <p:cNvSpPr/>
              <p:nvPr/>
            </p:nvSpPr>
            <p:spPr>
              <a:xfrm flipH="1">
                <a:off x="5941652"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28" name="Google Shape;228;p11"/>
            <p:cNvGrpSpPr/>
            <p:nvPr/>
          </p:nvGrpSpPr>
          <p:grpSpPr>
            <a:xfrm>
              <a:off x="6313006" y="4099200"/>
              <a:ext cx="231600" cy="1044300"/>
              <a:chOff x="6313006" y="4099200"/>
              <a:chExt cx="231600" cy="1044300"/>
            </a:xfrm>
          </p:grpSpPr>
          <p:sp>
            <p:nvSpPr>
              <p:cNvPr id="229" name="Google Shape;229;p11"/>
              <p:cNvSpPr/>
              <p:nvPr/>
            </p:nvSpPr>
            <p:spPr>
              <a:xfrm flipH="1">
                <a:off x="6313006"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p11"/>
              <p:cNvSpPr/>
              <p:nvPr/>
            </p:nvSpPr>
            <p:spPr>
              <a:xfrm flipH="1">
                <a:off x="6313006" y="4309200"/>
                <a:ext cx="2316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p11"/>
              <p:cNvSpPr/>
              <p:nvPr/>
            </p:nvSpPr>
            <p:spPr>
              <a:xfrm flipH="1">
                <a:off x="6313006"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p11"/>
              <p:cNvSpPr/>
              <p:nvPr/>
            </p:nvSpPr>
            <p:spPr>
              <a:xfrm flipH="1">
                <a:off x="6313006" y="4099200"/>
                <a:ext cx="231600" cy="104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p11"/>
              <p:cNvSpPr/>
              <p:nvPr/>
            </p:nvSpPr>
            <p:spPr>
              <a:xfrm flipH="1">
                <a:off x="6313006"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34" name="Google Shape;234;p11"/>
            <p:cNvGrpSpPr/>
            <p:nvPr/>
          </p:nvGrpSpPr>
          <p:grpSpPr>
            <a:xfrm>
              <a:off x="6684361" y="4309200"/>
              <a:ext cx="231600" cy="834300"/>
              <a:chOff x="6684361" y="4309200"/>
              <a:chExt cx="231600" cy="834300"/>
            </a:xfrm>
          </p:grpSpPr>
          <p:sp>
            <p:nvSpPr>
              <p:cNvPr id="235" name="Google Shape;235;p11"/>
              <p:cNvSpPr/>
              <p:nvPr/>
            </p:nvSpPr>
            <p:spPr>
              <a:xfrm flipH="1">
                <a:off x="6684361"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p11"/>
              <p:cNvSpPr/>
              <p:nvPr/>
            </p:nvSpPr>
            <p:spPr>
              <a:xfrm flipH="1">
                <a:off x="6684361" y="4309200"/>
                <a:ext cx="2316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p11"/>
              <p:cNvSpPr/>
              <p:nvPr/>
            </p:nvSpPr>
            <p:spPr>
              <a:xfrm flipH="1">
                <a:off x="6684361"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p11"/>
              <p:cNvSpPr/>
              <p:nvPr/>
            </p:nvSpPr>
            <p:spPr>
              <a:xfrm flipH="1">
                <a:off x="6684361"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39" name="Google Shape;239;p11"/>
            <p:cNvGrpSpPr/>
            <p:nvPr/>
          </p:nvGrpSpPr>
          <p:grpSpPr>
            <a:xfrm>
              <a:off x="7055715" y="4518900"/>
              <a:ext cx="231600" cy="624600"/>
              <a:chOff x="7055715" y="4518900"/>
              <a:chExt cx="231600" cy="624600"/>
            </a:xfrm>
          </p:grpSpPr>
          <p:sp>
            <p:nvSpPr>
              <p:cNvPr id="240" name="Google Shape;240;p11"/>
              <p:cNvSpPr/>
              <p:nvPr/>
            </p:nvSpPr>
            <p:spPr>
              <a:xfrm flipH="1">
                <a:off x="7055715"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p11"/>
              <p:cNvSpPr/>
              <p:nvPr/>
            </p:nvSpPr>
            <p:spPr>
              <a:xfrm flipH="1">
                <a:off x="7055715"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p11"/>
              <p:cNvSpPr/>
              <p:nvPr/>
            </p:nvSpPr>
            <p:spPr>
              <a:xfrm flipH="1">
                <a:off x="7055715"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43" name="Google Shape;243;p11"/>
            <p:cNvGrpSpPr/>
            <p:nvPr/>
          </p:nvGrpSpPr>
          <p:grpSpPr>
            <a:xfrm>
              <a:off x="7798424" y="4099200"/>
              <a:ext cx="231600" cy="1044300"/>
              <a:chOff x="7798424" y="4099200"/>
              <a:chExt cx="231600" cy="1044300"/>
            </a:xfrm>
          </p:grpSpPr>
          <p:sp>
            <p:nvSpPr>
              <p:cNvPr id="244" name="Google Shape;244;p11"/>
              <p:cNvSpPr/>
              <p:nvPr/>
            </p:nvSpPr>
            <p:spPr>
              <a:xfrm flipH="1">
                <a:off x="7798424"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 name="Google Shape;245;p11"/>
              <p:cNvSpPr/>
              <p:nvPr/>
            </p:nvSpPr>
            <p:spPr>
              <a:xfrm flipH="1">
                <a:off x="7798424" y="4309200"/>
                <a:ext cx="2316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p11"/>
              <p:cNvSpPr/>
              <p:nvPr/>
            </p:nvSpPr>
            <p:spPr>
              <a:xfrm flipH="1">
                <a:off x="7798424"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p11"/>
              <p:cNvSpPr/>
              <p:nvPr/>
            </p:nvSpPr>
            <p:spPr>
              <a:xfrm flipH="1">
                <a:off x="7798424" y="4099200"/>
                <a:ext cx="231600" cy="104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p11"/>
              <p:cNvSpPr/>
              <p:nvPr/>
            </p:nvSpPr>
            <p:spPr>
              <a:xfrm flipH="1">
                <a:off x="7798424"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49" name="Google Shape;249;p11"/>
            <p:cNvGrpSpPr/>
            <p:nvPr/>
          </p:nvGrpSpPr>
          <p:grpSpPr>
            <a:xfrm>
              <a:off x="8169779" y="4309200"/>
              <a:ext cx="231600" cy="834300"/>
              <a:chOff x="8169779" y="4309200"/>
              <a:chExt cx="231600" cy="834300"/>
            </a:xfrm>
          </p:grpSpPr>
          <p:sp>
            <p:nvSpPr>
              <p:cNvPr id="250" name="Google Shape;250;p11"/>
              <p:cNvSpPr/>
              <p:nvPr/>
            </p:nvSpPr>
            <p:spPr>
              <a:xfrm flipH="1">
                <a:off x="8169779"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p11"/>
              <p:cNvSpPr/>
              <p:nvPr/>
            </p:nvSpPr>
            <p:spPr>
              <a:xfrm flipH="1">
                <a:off x="8169779" y="4309200"/>
                <a:ext cx="2316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p11"/>
              <p:cNvSpPr/>
              <p:nvPr/>
            </p:nvSpPr>
            <p:spPr>
              <a:xfrm flipH="1">
                <a:off x="8169779"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p11"/>
              <p:cNvSpPr/>
              <p:nvPr/>
            </p:nvSpPr>
            <p:spPr>
              <a:xfrm flipH="1">
                <a:off x="8169779"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54" name="Google Shape;254;p11"/>
            <p:cNvGrpSpPr/>
            <p:nvPr/>
          </p:nvGrpSpPr>
          <p:grpSpPr>
            <a:xfrm>
              <a:off x="7427070" y="4309200"/>
              <a:ext cx="231600" cy="834300"/>
              <a:chOff x="7427070" y="4309200"/>
              <a:chExt cx="231600" cy="834300"/>
            </a:xfrm>
          </p:grpSpPr>
          <p:sp>
            <p:nvSpPr>
              <p:cNvPr id="255" name="Google Shape;255;p11"/>
              <p:cNvSpPr/>
              <p:nvPr/>
            </p:nvSpPr>
            <p:spPr>
              <a:xfrm flipH="1">
                <a:off x="7427070"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p11"/>
              <p:cNvSpPr/>
              <p:nvPr/>
            </p:nvSpPr>
            <p:spPr>
              <a:xfrm flipH="1">
                <a:off x="7427070" y="4309200"/>
                <a:ext cx="2316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p11"/>
              <p:cNvSpPr/>
              <p:nvPr/>
            </p:nvSpPr>
            <p:spPr>
              <a:xfrm flipH="1">
                <a:off x="7427070"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p11"/>
              <p:cNvSpPr/>
              <p:nvPr/>
            </p:nvSpPr>
            <p:spPr>
              <a:xfrm flipH="1">
                <a:off x="7427070"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59" name="Google Shape;259;p11"/>
            <p:cNvGrpSpPr/>
            <p:nvPr/>
          </p:nvGrpSpPr>
          <p:grpSpPr>
            <a:xfrm>
              <a:off x="8541133" y="4518900"/>
              <a:ext cx="231600" cy="624600"/>
              <a:chOff x="8541133" y="4518900"/>
              <a:chExt cx="231600" cy="624600"/>
            </a:xfrm>
          </p:grpSpPr>
          <p:sp>
            <p:nvSpPr>
              <p:cNvPr id="260" name="Google Shape;260;p11"/>
              <p:cNvSpPr/>
              <p:nvPr/>
            </p:nvSpPr>
            <p:spPr>
              <a:xfrm flipH="1">
                <a:off x="8541133"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p11"/>
              <p:cNvSpPr/>
              <p:nvPr/>
            </p:nvSpPr>
            <p:spPr>
              <a:xfrm flipH="1">
                <a:off x="8541133"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p11"/>
              <p:cNvSpPr/>
              <p:nvPr/>
            </p:nvSpPr>
            <p:spPr>
              <a:xfrm flipH="1">
                <a:off x="8541133"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63" name="Google Shape;263;p11"/>
            <p:cNvGrpSpPr/>
            <p:nvPr/>
          </p:nvGrpSpPr>
          <p:grpSpPr>
            <a:xfrm>
              <a:off x="8912488" y="4309200"/>
              <a:ext cx="231600" cy="834300"/>
              <a:chOff x="8912488" y="4309200"/>
              <a:chExt cx="231600" cy="834300"/>
            </a:xfrm>
          </p:grpSpPr>
          <p:sp>
            <p:nvSpPr>
              <p:cNvPr id="264" name="Google Shape;264;p11"/>
              <p:cNvSpPr/>
              <p:nvPr/>
            </p:nvSpPr>
            <p:spPr>
              <a:xfrm flipH="1">
                <a:off x="8912488" y="4728600"/>
                <a:ext cx="231600" cy="4149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p11"/>
              <p:cNvSpPr/>
              <p:nvPr/>
            </p:nvSpPr>
            <p:spPr>
              <a:xfrm flipH="1">
                <a:off x="8912488" y="4309200"/>
                <a:ext cx="231600" cy="8343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p11"/>
              <p:cNvSpPr/>
              <p:nvPr/>
            </p:nvSpPr>
            <p:spPr>
              <a:xfrm flipH="1">
                <a:off x="8912488" y="4518900"/>
                <a:ext cx="231600" cy="6246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p11"/>
              <p:cNvSpPr/>
              <p:nvPr/>
            </p:nvSpPr>
            <p:spPr>
              <a:xfrm flipH="1">
                <a:off x="8912488" y="4938300"/>
                <a:ext cx="231600" cy="2052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268" name="Google Shape;268;p11"/>
          <p:cNvSpPr txBox="1"/>
          <p:nvPr>
            <p:ph hasCustomPrompt="1" type="title"/>
          </p:nvPr>
        </p:nvSpPr>
        <p:spPr>
          <a:xfrm>
            <a:off x="1388625" y="772725"/>
            <a:ext cx="6366900" cy="18633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lt1"/>
              </a:buClr>
              <a:buSzPts val="8000"/>
              <a:buNone/>
              <a:defRPr sz="8000">
                <a:solidFill>
                  <a:schemeClr val="lt1"/>
                </a:solidFill>
              </a:defRPr>
            </a:lvl1pPr>
            <a:lvl2pPr lvl="1" algn="ctr">
              <a:spcBef>
                <a:spcPts val="0"/>
              </a:spcBef>
              <a:spcAft>
                <a:spcPts val="0"/>
              </a:spcAft>
              <a:buClr>
                <a:schemeClr val="lt1"/>
              </a:buClr>
              <a:buSzPts val="8000"/>
              <a:buNone/>
              <a:defRPr sz="8000">
                <a:solidFill>
                  <a:schemeClr val="lt1"/>
                </a:solidFill>
              </a:defRPr>
            </a:lvl2pPr>
            <a:lvl3pPr lvl="2" algn="ctr">
              <a:spcBef>
                <a:spcPts val="0"/>
              </a:spcBef>
              <a:spcAft>
                <a:spcPts val="0"/>
              </a:spcAft>
              <a:buClr>
                <a:schemeClr val="lt1"/>
              </a:buClr>
              <a:buSzPts val="8000"/>
              <a:buNone/>
              <a:defRPr sz="8000">
                <a:solidFill>
                  <a:schemeClr val="lt1"/>
                </a:solidFill>
              </a:defRPr>
            </a:lvl3pPr>
            <a:lvl4pPr lvl="3" algn="ctr">
              <a:spcBef>
                <a:spcPts val="0"/>
              </a:spcBef>
              <a:spcAft>
                <a:spcPts val="0"/>
              </a:spcAft>
              <a:buClr>
                <a:schemeClr val="lt1"/>
              </a:buClr>
              <a:buSzPts val="8000"/>
              <a:buNone/>
              <a:defRPr sz="8000">
                <a:solidFill>
                  <a:schemeClr val="lt1"/>
                </a:solidFill>
              </a:defRPr>
            </a:lvl4pPr>
            <a:lvl5pPr lvl="4" algn="ctr">
              <a:spcBef>
                <a:spcPts val="0"/>
              </a:spcBef>
              <a:spcAft>
                <a:spcPts val="0"/>
              </a:spcAft>
              <a:buClr>
                <a:schemeClr val="lt1"/>
              </a:buClr>
              <a:buSzPts val="8000"/>
              <a:buNone/>
              <a:defRPr sz="8000">
                <a:solidFill>
                  <a:schemeClr val="lt1"/>
                </a:solidFill>
              </a:defRPr>
            </a:lvl5pPr>
            <a:lvl6pPr lvl="5" algn="ctr">
              <a:spcBef>
                <a:spcPts val="0"/>
              </a:spcBef>
              <a:spcAft>
                <a:spcPts val="0"/>
              </a:spcAft>
              <a:buClr>
                <a:schemeClr val="lt1"/>
              </a:buClr>
              <a:buSzPts val="8000"/>
              <a:buNone/>
              <a:defRPr sz="8000">
                <a:solidFill>
                  <a:schemeClr val="lt1"/>
                </a:solidFill>
              </a:defRPr>
            </a:lvl6pPr>
            <a:lvl7pPr lvl="6" algn="ctr">
              <a:spcBef>
                <a:spcPts val="0"/>
              </a:spcBef>
              <a:spcAft>
                <a:spcPts val="0"/>
              </a:spcAft>
              <a:buClr>
                <a:schemeClr val="lt1"/>
              </a:buClr>
              <a:buSzPts val="8000"/>
              <a:buNone/>
              <a:defRPr sz="8000">
                <a:solidFill>
                  <a:schemeClr val="lt1"/>
                </a:solidFill>
              </a:defRPr>
            </a:lvl7pPr>
            <a:lvl8pPr lvl="7" algn="ctr">
              <a:spcBef>
                <a:spcPts val="0"/>
              </a:spcBef>
              <a:spcAft>
                <a:spcPts val="0"/>
              </a:spcAft>
              <a:buClr>
                <a:schemeClr val="lt1"/>
              </a:buClr>
              <a:buSzPts val="8000"/>
              <a:buNone/>
              <a:defRPr sz="8000">
                <a:solidFill>
                  <a:schemeClr val="lt1"/>
                </a:solidFill>
              </a:defRPr>
            </a:lvl8pPr>
            <a:lvl9pPr lvl="8" algn="ctr">
              <a:spcBef>
                <a:spcPts val="0"/>
              </a:spcBef>
              <a:spcAft>
                <a:spcPts val="0"/>
              </a:spcAft>
              <a:buClr>
                <a:schemeClr val="lt1"/>
              </a:buClr>
              <a:buSzPts val="8000"/>
              <a:buNone/>
              <a:defRPr sz="8000">
                <a:solidFill>
                  <a:schemeClr val="lt1"/>
                </a:solidFill>
              </a:defRPr>
            </a:lvl9pPr>
          </a:lstStyle>
          <a:p>
            <a:r>
              <a:t>xx%</a:t>
            </a:r>
          </a:p>
        </p:txBody>
      </p:sp>
      <p:sp>
        <p:nvSpPr>
          <p:cNvPr id="269" name="Google Shape;269;p11"/>
          <p:cNvSpPr txBox="1"/>
          <p:nvPr>
            <p:ph idx="1" type="body"/>
          </p:nvPr>
        </p:nvSpPr>
        <p:spPr>
          <a:xfrm>
            <a:off x="1388625" y="2712300"/>
            <a:ext cx="6366900" cy="1111200"/>
          </a:xfrm>
          <a:prstGeom prst="rect">
            <a:avLst/>
          </a:prstGeom>
        </p:spPr>
        <p:txBody>
          <a:bodyPr anchorCtr="0" anchor="t" bIns="91425" lIns="91425" spcFirstLastPara="1" rIns="91425" wrap="square" tIns="91425">
            <a:normAutofit/>
          </a:bodyPr>
          <a:lstStyle>
            <a:lvl1pPr indent="-311150" lvl="0" marL="457200" algn="ctr">
              <a:spcBef>
                <a:spcPts val="0"/>
              </a:spcBef>
              <a:spcAft>
                <a:spcPts val="0"/>
              </a:spcAft>
              <a:buClr>
                <a:schemeClr val="lt1"/>
              </a:buClr>
              <a:buSzPts val="1300"/>
              <a:buChar char="●"/>
              <a:defRPr>
                <a:solidFill>
                  <a:schemeClr val="lt1"/>
                </a:solidFill>
              </a:defRPr>
            </a:lvl1pPr>
            <a:lvl2pPr indent="-298450" lvl="1" marL="914400" algn="ctr">
              <a:spcBef>
                <a:spcPts val="0"/>
              </a:spcBef>
              <a:spcAft>
                <a:spcPts val="0"/>
              </a:spcAft>
              <a:buClr>
                <a:schemeClr val="lt1"/>
              </a:buClr>
              <a:buSzPts val="1100"/>
              <a:buChar char="○"/>
              <a:defRPr>
                <a:solidFill>
                  <a:schemeClr val="lt1"/>
                </a:solidFill>
              </a:defRPr>
            </a:lvl2pPr>
            <a:lvl3pPr indent="-298450" lvl="2" marL="1371600" algn="ctr">
              <a:spcBef>
                <a:spcPts val="0"/>
              </a:spcBef>
              <a:spcAft>
                <a:spcPts val="0"/>
              </a:spcAft>
              <a:buClr>
                <a:schemeClr val="lt1"/>
              </a:buClr>
              <a:buSzPts val="1100"/>
              <a:buChar char="■"/>
              <a:defRPr>
                <a:solidFill>
                  <a:schemeClr val="lt1"/>
                </a:solidFill>
              </a:defRPr>
            </a:lvl3pPr>
            <a:lvl4pPr indent="-298450" lvl="3" marL="1828800" algn="ctr">
              <a:spcBef>
                <a:spcPts val="0"/>
              </a:spcBef>
              <a:spcAft>
                <a:spcPts val="0"/>
              </a:spcAft>
              <a:buClr>
                <a:schemeClr val="lt1"/>
              </a:buClr>
              <a:buSzPts val="1100"/>
              <a:buChar char="●"/>
              <a:defRPr>
                <a:solidFill>
                  <a:schemeClr val="lt1"/>
                </a:solidFill>
              </a:defRPr>
            </a:lvl4pPr>
            <a:lvl5pPr indent="-298450" lvl="4" marL="2286000" algn="ctr">
              <a:spcBef>
                <a:spcPts val="0"/>
              </a:spcBef>
              <a:spcAft>
                <a:spcPts val="0"/>
              </a:spcAft>
              <a:buClr>
                <a:schemeClr val="lt1"/>
              </a:buClr>
              <a:buSzPts val="1100"/>
              <a:buChar char="○"/>
              <a:defRPr>
                <a:solidFill>
                  <a:schemeClr val="lt1"/>
                </a:solidFill>
              </a:defRPr>
            </a:lvl5pPr>
            <a:lvl6pPr indent="-298450" lvl="5" marL="2743200" algn="ctr">
              <a:spcBef>
                <a:spcPts val="0"/>
              </a:spcBef>
              <a:spcAft>
                <a:spcPts val="0"/>
              </a:spcAft>
              <a:buClr>
                <a:schemeClr val="lt1"/>
              </a:buClr>
              <a:buSzPts val="1100"/>
              <a:buChar char="■"/>
              <a:defRPr>
                <a:solidFill>
                  <a:schemeClr val="lt1"/>
                </a:solidFill>
              </a:defRPr>
            </a:lvl6pPr>
            <a:lvl7pPr indent="-298450" lvl="6" marL="3200400" algn="ctr">
              <a:spcBef>
                <a:spcPts val="0"/>
              </a:spcBef>
              <a:spcAft>
                <a:spcPts val="0"/>
              </a:spcAft>
              <a:buClr>
                <a:schemeClr val="lt1"/>
              </a:buClr>
              <a:buSzPts val="1100"/>
              <a:buChar char="●"/>
              <a:defRPr>
                <a:solidFill>
                  <a:schemeClr val="lt1"/>
                </a:solidFill>
              </a:defRPr>
            </a:lvl7pPr>
            <a:lvl8pPr indent="-298450" lvl="7" marL="3657600" algn="ctr">
              <a:spcBef>
                <a:spcPts val="0"/>
              </a:spcBef>
              <a:spcAft>
                <a:spcPts val="0"/>
              </a:spcAft>
              <a:buClr>
                <a:schemeClr val="lt1"/>
              </a:buClr>
              <a:buSzPts val="1100"/>
              <a:buChar char="○"/>
              <a:defRPr>
                <a:solidFill>
                  <a:schemeClr val="lt1"/>
                </a:solidFill>
              </a:defRPr>
            </a:lvl8pPr>
            <a:lvl9pPr indent="-298450" lvl="8" marL="4114800" algn="ctr">
              <a:spcBef>
                <a:spcPts val="0"/>
              </a:spcBef>
              <a:spcAft>
                <a:spcPts val="0"/>
              </a:spcAft>
              <a:buClr>
                <a:schemeClr val="lt1"/>
              </a:buClr>
              <a:buSzPts val="1100"/>
              <a:buChar char="■"/>
              <a:defRPr>
                <a:solidFill>
                  <a:schemeClr val="lt1"/>
                </a:solidFill>
              </a:defRPr>
            </a:lvl9pPr>
          </a:lstStyle>
          <a:p/>
        </p:txBody>
      </p:sp>
      <p:sp>
        <p:nvSpPr>
          <p:cNvPr id="270" name="Google Shape;270;p11"/>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71" name="Shape 271"/>
        <p:cNvGrpSpPr/>
        <p:nvPr/>
      </p:nvGrpSpPr>
      <p:grpSpPr>
        <a:xfrm>
          <a:off x="0" y="0"/>
          <a:ext cx="0" cy="0"/>
          <a:chOff x="0" y="0"/>
          <a:chExt cx="0" cy="0"/>
        </a:xfrm>
      </p:grpSpPr>
      <p:sp>
        <p:nvSpPr>
          <p:cNvPr id="272" name="Google Shape;272;p12"/>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49" name="Shape 49"/>
        <p:cNvGrpSpPr/>
        <p:nvPr/>
      </p:nvGrpSpPr>
      <p:grpSpPr>
        <a:xfrm>
          <a:off x="0" y="0"/>
          <a:ext cx="0" cy="0"/>
          <a:chOff x="0" y="0"/>
          <a:chExt cx="0" cy="0"/>
        </a:xfrm>
      </p:grpSpPr>
      <p:grpSp>
        <p:nvGrpSpPr>
          <p:cNvPr id="50" name="Google Shape;50;p3"/>
          <p:cNvGrpSpPr/>
          <p:nvPr/>
        </p:nvGrpSpPr>
        <p:grpSpPr>
          <a:xfrm>
            <a:off x="146769" y="3406"/>
            <a:ext cx="1233215" cy="1384535"/>
            <a:chOff x="146769" y="3406"/>
            <a:chExt cx="1233215" cy="1384535"/>
          </a:xfrm>
        </p:grpSpPr>
        <p:grpSp>
          <p:nvGrpSpPr>
            <p:cNvPr id="51" name="Google Shape;51;p3"/>
            <p:cNvGrpSpPr/>
            <p:nvPr/>
          </p:nvGrpSpPr>
          <p:grpSpPr>
            <a:xfrm>
              <a:off x="1063183" y="3406"/>
              <a:ext cx="316800" cy="688513"/>
              <a:chOff x="1063183" y="3406"/>
              <a:chExt cx="316800" cy="688513"/>
            </a:xfrm>
          </p:grpSpPr>
          <p:sp>
            <p:nvSpPr>
              <p:cNvPr id="52" name="Google Shape;52;p3"/>
              <p:cNvSpPr/>
              <p:nvPr/>
            </p:nvSpPr>
            <p:spPr>
              <a:xfrm rot="10800000">
                <a:off x="1063183" y="3419"/>
                <a:ext cx="316800" cy="6885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p3"/>
              <p:cNvSpPr/>
              <p:nvPr/>
            </p:nvSpPr>
            <p:spPr>
              <a:xfrm rot="10800000">
                <a:off x="1063183" y="3406"/>
                <a:ext cx="316800" cy="3405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4" name="Google Shape;54;p3"/>
            <p:cNvGrpSpPr/>
            <p:nvPr/>
          </p:nvGrpSpPr>
          <p:grpSpPr>
            <a:xfrm>
              <a:off x="604976" y="3406"/>
              <a:ext cx="316800" cy="1036524"/>
              <a:chOff x="604976" y="3406"/>
              <a:chExt cx="316800" cy="1036524"/>
            </a:xfrm>
          </p:grpSpPr>
          <p:sp>
            <p:nvSpPr>
              <p:cNvPr id="55" name="Google Shape;55;p3"/>
              <p:cNvSpPr/>
              <p:nvPr/>
            </p:nvSpPr>
            <p:spPr>
              <a:xfrm rot="10800000">
                <a:off x="604976" y="3419"/>
                <a:ext cx="316800" cy="6885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p3"/>
              <p:cNvSpPr/>
              <p:nvPr/>
            </p:nvSpPr>
            <p:spPr>
              <a:xfrm rot="10800000">
                <a:off x="604976" y="3430"/>
                <a:ext cx="316800" cy="10365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p3"/>
              <p:cNvSpPr/>
              <p:nvPr/>
            </p:nvSpPr>
            <p:spPr>
              <a:xfrm rot="10800000">
                <a:off x="604976" y="3406"/>
                <a:ext cx="316800" cy="3405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8" name="Google Shape;58;p3"/>
            <p:cNvGrpSpPr/>
            <p:nvPr/>
          </p:nvGrpSpPr>
          <p:grpSpPr>
            <a:xfrm>
              <a:off x="146769" y="3406"/>
              <a:ext cx="316800" cy="1384535"/>
              <a:chOff x="146769" y="3406"/>
              <a:chExt cx="316800" cy="1384535"/>
            </a:xfrm>
          </p:grpSpPr>
          <p:sp>
            <p:nvSpPr>
              <p:cNvPr id="59" name="Google Shape;59;p3"/>
              <p:cNvSpPr/>
              <p:nvPr/>
            </p:nvSpPr>
            <p:spPr>
              <a:xfrm rot="10800000">
                <a:off x="146769" y="3419"/>
                <a:ext cx="316800" cy="6885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p3"/>
              <p:cNvSpPr/>
              <p:nvPr/>
            </p:nvSpPr>
            <p:spPr>
              <a:xfrm rot="10800000">
                <a:off x="146769" y="3441"/>
                <a:ext cx="316800" cy="13845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p3"/>
              <p:cNvSpPr/>
              <p:nvPr/>
            </p:nvSpPr>
            <p:spPr>
              <a:xfrm rot="10800000">
                <a:off x="146769" y="3430"/>
                <a:ext cx="316800" cy="10365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p3"/>
              <p:cNvSpPr/>
              <p:nvPr/>
            </p:nvSpPr>
            <p:spPr>
              <a:xfrm rot="10800000">
                <a:off x="146769" y="3406"/>
                <a:ext cx="316800" cy="3405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63" name="Google Shape;63;p3"/>
          <p:cNvGrpSpPr/>
          <p:nvPr/>
        </p:nvGrpSpPr>
        <p:grpSpPr>
          <a:xfrm>
            <a:off x="6775084" y="2904008"/>
            <a:ext cx="2186148" cy="2239500"/>
            <a:chOff x="6775084" y="2904008"/>
            <a:chExt cx="2186148" cy="2239500"/>
          </a:xfrm>
        </p:grpSpPr>
        <p:grpSp>
          <p:nvGrpSpPr>
            <p:cNvPr id="64" name="Google Shape;64;p3"/>
            <p:cNvGrpSpPr/>
            <p:nvPr/>
          </p:nvGrpSpPr>
          <p:grpSpPr>
            <a:xfrm>
              <a:off x="6775084" y="4253708"/>
              <a:ext cx="409500" cy="889800"/>
              <a:chOff x="6775084" y="4253708"/>
              <a:chExt cx="409500" cy="889800"/>
            </a:xfrm>
          </p:grpSpPr>
          <p:sp>
            <p:nvSpPr>
              <p:cNvPr id="65" name="Google Shape;65;p3"/>
              <p:cNvSpPr/>
              <p:nvPr/>
            </p:nvSpPr>
            <p:spPr>
              <a:xfrm>
                <a:off x="6775084" y="4253708"/>
                <a:ext cx="409500" cy="8898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p3"/>
              <p:cNvSpPr/>
              <p:nvPr/>
            </p:nvSpPr>
            <p:spPr>
              <a:xfrm>
                <a:off x="6775084" y="4703408"/>
                <a:ext cx="409500" cy="4401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7" name="Google Shape;67;p3"/>
            <p:cNvGrpSpPr/>
            <p:nvPr/>
          </p:nvGrpSpPr>
          <p:grpSpPr>
            <a:xfrm>
              <a:off x="7367299" y="3804008"/>
              <a:ext cx="409500" cy="1339500"/>
              <a:chOff x="7367299" y="3804008"/>
              <a:chExt cx="409500" cy="1339500"/>
            </a:xfrm>
          </p:grpSpPr>
          <p:sp>
            <p:nvSpPr>
              <p:cNvPr id="68" name="Google Shape;68;p3"/>
              <p:cNvSpPr/>
              <p:nvPr/>
            </p:nvSpPr>
            <p:spPr>
              <a:xfrm>
                <a:off x="7367299" y="4253708"/>
                <a:ext cx="409500" cy="8898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p3"/>
              <p:cNvSpPr/>
              <p:nvPr/>
            </p:nvSpPr>
            <p:spPr>
              <a:xfrm>
                <a:off x="7367299" y="3804008"/>
                <a:ext cx="409500" cy="13395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p3"/>
              <p:cNvSpPr/>
              <p:nvPr/>
            </p:nvSpPr>
            <p:spPr>
              <a:xfrm>
                <a:off x="7367299" y="4703408"/>
                <a:ext cx="409500" cy="4401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1" name="Google Shape;71;p3"/>
            <p:cNvGrpSpPr/>
            <p:nvPr/>
          </p:nvGrpSpPr>
          <p:grpSpPr>
            <a:xfrm>
              <a:off x="7959516" y="3354008"/>
              <a:ext cx="409500" cy="1789500"/>
              <a:chOff x="7959516" y="3354008"/>
              <a:chExt cx="409500" cy="1789500"/>
            </a:xfrm>
          </p:grpSpPr>
          <p:sp>
            <p:nvSpPr>
              <p:cNvPr id="72" name="Google Shape;72;p3"/>
              <p:cNvSpPr/>
              <p:nvPr/>
            </p:nvSpPr>
            <p:spPr>
              <a:xfrm>
                <a:off x="7959516" y="4253708"/>
                <a:ext cx="409500" cy="8898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3"/>
              <p:cNvSpPr/>
              <p:nvPr/>
            </p:nvSpPr>
            <p:spPr>
              <a:xfrm>
                <a:off x="7959516" y="3354008"/>
                <a:ext cx="409500" cy="17895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p3"/>
              <p:cNvSpPr/>
              <p:nvPr/>
            </p:nvSpPr>
            <p:spPr>
              <a:xfrm>
                <a:off x="7959516" y="3804008"/>
                <a:ext cx="409500" cy="13395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p3"/>
              <p:cNvSpPr/>
              <p:nvPr/>
            </p:nvSpPr>
            <p:spPr>
              <a:xfrm>
                <a:off x="7959516" y="4703408"/>
                <a:ext cx="409500" cy="4401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6" name="Google Shape;76;p3"/>
            <p:cNvGrpSpPr/>
            <p:nvPr/>
          </p:nvGrpSpPr>
          <p:grpSpPr>
            <a:xfrm>
              <a:off x="8551731" y="2904008"/>
              <a:ext cx="409500" cy="2239500"/>
              <a:chOff x="8551731" y="2904008"/>
              <a:chExt cx="409500" cy="2239500"/>
            </a:xfrm>
          </p:grpSpPr>
          <p:sp>
            <p:nvSpPr>
              <p:cNvPr id="77" name="Google Shape;77;p3"/>
              <p:cNvSpPr/>
              <p:nvPr/>
            </p:nvSpPr>
            <p:spPr>
              <a:xfrm>
                <a:off x="8551731" y="4253708"/>
                <a:ext cx="409500" cy="8898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p3"/>
              <p:cNvSpPr/>
              <p:nvPr/>
            </p:nvSpPr>
            <p:spPr>
              <a:xfrm>
                <a:off x="8551731" y="3354008"/>
                <a:ext cx="409500" cy="17895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p3"/>
              <p:cNvSpPr/>
              <p:nvPr/>
            </p:nvSpPr>
            <p:spPr>
              <a:xfrm>
                <a:off x="8551731" y="3804008"/>
                <a:ext cx="409500" cy="13395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3"/>
              <p:cNvSpPr/>
              <p:nvPr/>
            </p:nvSpPr>
            <p:spPr>
              <a:xfrm>
                <a:off x="8551731" y="2904008"/>
                <a:ext cx="409500" cy="22395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p3"/>
              <p:cNvSpPr/>
              <p:nvPr/>
            </p:nvSpPr>
            <p:spPr>
              <a:xfrm>
                <a:off x="8551731" y="4703408"/>
                <a:ext cx="409500" cy="440100"/>
              </a:xfrm>
              <a:prstGeom prst="round2SameRect">
                <a:avLst>
                  <a:gd fmla="val 50000" name="adj1"/>
                  <a:gd fmla="val 0"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82" name="Google Shape;82;p3"/>
          <p:cNvSpPr txBox="1"/>
          <p:nvPr>
            <p:ph type="title"/>
          </p:nvPr>
        </p:nvSpPr>
        <p:spPr>
          <a:xfrm>
            <a:off x="824000" y="1613825"/>
            <a:ext cx="5857800" cy="18729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83" name="Google Shape;83;p3"/>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84" name="Shape 84"/>
        <p:cNvGrpSpPr/>
        <p:nvPr/>
      </p:nvGrpSpPr>
      <p:grpSpPr>
        <a:xfrm>
          <a:off x="0" y="0"/>
          <a:ext cx="0" cy="0"/>
          <a:chOff x="0" y="0"/>
          <a:chExt cx="0" cy="0"/>
        </a:xfrm>
      </p:grpSpPr>
      <p:grpSp>
        <p:nvGrpSpPr>
          <p:cNvPr id="85" name="Google Shape;85;p4"/>
          <p:cNvGrpSpPr/>
          <p:nvPr/>
        </p:nvGrpSpPr>
        <p:grpSpPr>
          <a:xfrm>
            <a:off x="625966" y="299376"/>
            <a:ext cx="999312" cy="999312"/>
            <a:chOff x="348199" y="179450"/>
            <a:chExt cx="1116300" cy="1116300"/>
          </a:xfrm>
        </p:grpSpPr>
        <p:sp>
          <p:nvSpPr>
            <p:cNvPr id="86" name="Google Shape;86;p4"/>
            <p:cNvSpPr/>
            <p:nvPr/>
          </p:nvSpPr>
          <p:spPr>
            <a:xfrm rot="-5400000">
              <a:off x="574557" y="405788"/>
              <a:ext cx="663600" cy="6636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4"/>
            <p:cNvSpPr/>
            <p:nvPr/>
          </p:nvSpPr>
          <p:spPr>
            <a:xfrm rot="-5400000">
              <a:off x="348199" y="179450"/>
              <a:ext cx="1116300" cy="11163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8" name="Google Shape;88;p4"/>
          <p:cNvSpPr txBox="1"/>
          <p:nvPr>
            <p:ph type="title"/>
          </p:nvPr>
        </p:nvSpPr>
        <p:spPr>
          <a:xfrm>
            <a:off x="1303800" y="598575"/>
            <a:ext cx="7030500" cy="9993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89" name="Google Shape;89;p4"/>
          <p:cNvSpPr txBox="1"/>
          <p:nvPr>
            <p:ph idx="1" type="body"/>
          </p:nvPr>
        </p:nvSpPr>
        <p:spPr>
          <a:xfrm>
            <a:off x="1303800" y="1990050"/>
            <a:ext cx="7030500" cy="25416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90" name="Google Shape;90;p4"/>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91" name="Shape 91"/>
        <p:cNvGrpSpPr/>
        <p:nvPr/>
      </p:nvGrpSpPr>
      <p:grpSpPr>
        <a:xfrm>
          <a:off x="0" y="0"/>
          <a:ext cx="0" cy="0"/>
          <a:chOff x="0" y="0"/>
          <a:chExt cx="0" cy="0"/>
        </a:xfrm>
      </p:grpSpPr>
      <p:grpSp>
        <p:nvGrpSpPr>
          <p:cNvPr id="92" name="Google Shape;92;p5"/>
          <p:cNvGrpSpPr/>
          <p:nvPr/>
        </p:nvGrpSpPr>
        <p:grpSpPr>
          <a:xfrm>
            <a:off x="625966" y="299376"/>
            <a:ext cx="999312" cy="999312"/>
            <a:chOff x="348199" y="179450"/>
            <a:chExt cx="1116300" cy="1116300"/>
          </a:xfrm>
        </p:grpSpPr>
        <p:sp>
          <p:nvSpPr>
            <p:cNvPr id="93" name="Google Shape;93;p5"/>
            <p:cNvSpPr/>
            <p:nvPr/>
          </p:nvSpPr>
          <p:spPr>
            <a:xfrm rot="-5400000">
              <a:off x="574557" y="405788"/>
              <a:ext cx="663600" cy="6636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 name="Google Shape;94;p5"/>
            <p:cNvSpPr/>
            <p:nvPr/>
          </p:nvSpPr>
          <p:spPr>
            <a:xfrm rot="-5400000">
              <a:off x="348199" y="179450"/>
              <a:ext cx="1116300" cy="11163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5" name="Google Shape;95;p5"/>
          <p:cNvSpPr txBox="1"/>
          <p:nvPr>
            <p:ph type="title"/>
          </p:nvPr>
        </p:nvSpPr>
        <p:spPr>
          <a:xfrm>
            <a:off x="1303800" y="598575"/>
            <a:ext cx="7030500" cy="9993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96" name="Google Shape;96;p5"/>
          <p:cNvSpPr txBox="1"/>
          <p:nvPr>
            <p:ph idx="1" type="body"/>
          </p:nvPr>
        </p:nvSpPr>
        <p:spPr>
          <a:xfrm>
            <a:off x="1303800" y="1990050"/>
            <a:ext cx="3430500" cy="25416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97" name="Google Shape;97;p5"/>
          <p:cNvSpPr txBox="1"/>
          <p:nvPr>
            <p:ph idx="2" type="body"/>
          </p:nvPr>
        </p:nvSpPr>
        <p:spPr>
          <a:xfrm>
            <a:off x="4903650" y="1990050"/>
            <a:ext cx="3430500" cy="25416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98" name="Google Shape;98;p5"/>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99" name="Shape 99"/>
        <p:cNvGrpSpPr/>
        <p:nvPr/>
      </p:nvGrpSpPr>
      <p:grpSpPr>
        <a:xfrm>
          <a:off x="0" y="0"/>
          <a:ext cx="0" cy="0"/>
          <a:chOff x="0" y="0"/>
          <a:chExt cx="0" cy="0"/>
        </a:xfrm>
      </p:grpSpPr>
      <p:grpSp>
        <p:nvGrpSpPr>
          <p:cNvPr id="100" name="Google Shape;100;p6"/>
          <p:cNvGrpSpPr/>
          <p:nvPr/>
        </p:nvGrpSpPr>
        <p:grpSpPr>
          <a:xfrm>
            <a:off x="625966" y="299376"/>
            <a:ext cx="999312" cy="999312"/>
            <a:chOff x="348199" y="179450"/>
            <a:chExt cx="1116300" cy="1116300"/>
          </a:xfrm>
        </p:grpSpPr>
        <p:sp>
          <p:nvSpPr>
            <p:cNvPr id="101" name="Google Shape;101;p6"/>
            <p:cNvSpPr/>
            <p:nvPr/>
          </p:nvSpPr>
          <p:spPr>
            <a:xfrm rot="-5400000">
              <a:off x="574557" y="405788"/>
              <a:ext cx="663600" cy="6636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 name="Google Shape;102;p6"/>
            <p:cNvSpPr/>
            <p:nvPr/>
          </p:nvSpPr>
          <p:spPr>
            <a:xfrm rot="-5400000">
              <a:off x="348199" y="179450"/>
              <a:ext cx="1116300" cy="11163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3" name="Google Shape;103;p6"/>
          <p:cNvSpPr txBox="1"/>
          <p:nvPr>
            <p:ph type="title"/>
          </p:nvPr>
        </p:nvSpPr>
        <p:spPr>
          <a:xfrm>
            <a:off x="1303800" y="598575"/>
            <a:ext cx="7030500" cy="9993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04" name="Google Shape;104;p6"/>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05" name="Shape 105"/>
        <p:cNvGrpSpPr/>
        <p:nvPr/>
      </p:nvGrpSpPr>
      <p:grpSpPr>
        <a:xfrm>
          <a:off x="0" y="0"/>
          <a:ext cx="0" cy="0"/>
          <a:chOff x="0" y="0"/>
          <a:chExt cx="0" cy="0"/>
        </a:xfrm>
      </p:grpSpPr>
      <p:grpSp>
        <p:nvGrpSpPr>
          <p:cNvPr id="106" name="Google Shape;106;p7"/>
          <p:cNvGrpSpPr/>
          <p:nvPr/>
        </p:nvGrpSpPr>
        <p:grpSpPr>
          <a:xfrm>
            <a:off x="625966" y="299376"/>
            <a:ext cx="999312" cy="999312"/>
            <a:chOff x="348199" y="179450"/>
            <a:chExt cx="1116300" cy="1116300"/>
          </a:xfrm>
        </p:grpSpPr>
        <p:sp>
          <p:nvSpPr>
            <p:cNvPr id="107" name="Google Shape;107;p7"/>
            <p:cNvSpPr/>
            <p:nvPr/>
          </p:nvSpPr>
          <p:spPr>
            <a:xfrm rot="-5400000">
              <a:off x="574557" y="405788"/>
              <a:ext cx="663600" cy="6636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p7"/>
            <p:cNvSpPr/>
            <p:nvPr/>
          </p:nvSpPr>
          <p:spPr>
            <a:xfrm rot="-5400000">
              <a:off x="348199" y="179450"/>
              <a:ext cx="1116300" cy="11163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9" name="Google Shape;109;p7"/>
          <p:cNvSpPr txBox="1"/>
          <p:nvPr>
            <p:ph type="title"/>
          </p:nvPr>
        </p:nvSpPr>
        <p:spPr>
          <a:xfrm>
            <a:off x="1303800" y="598575"/>
            <a:ext cx="3312000" cy="15900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10" name="Google Shape;110;p7"/>
          <p:cNvSpPr txBox="1"/>
          <p:nvPr>
            <p:ph idx="1" type="body"/>
          </p:nvPr>
        </p:nvSpPr>
        <p:spPr>
          <a:xfrm>
            <a:off x="1303800" y="2309675"/>
            <a:ext cx="3312000" cy="22218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111" name="Google Shape;111;p7"/>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dk1"/>
        </a:solidFill>
      </p:bgPr>
    </p:bg>
    <p:spTree>
      <p:nvGrpSpPr>
        <p:cNvPr id="112" name="Shape 112"/>
        <p:cNvGrpSpPr/>
        <p:nvPr/>
      </p:nvGrpSpPr>
      <p:grpSpPr>
        <a:xfrm>
          <a:off x="0" y="0"/>
          <a:ext cx="0" cy="0"/>
          <a:chOff x="0" y="0"/>
          <a:chExt cx="0" cy="0"/>
        </a:xfrm>
      </p:grpSpPr>
      <p:grpSp>
        <p:nvGrpSpPr>
          <p:cNvPr id="113" name="Google Shape;113;p8"/>
          <p:cNvGrpSpPr/>
          <p:nvPr/>
        </p:nvGrpSpPr>
        <p:grpSpPr>
          <a:xfrm>
            <a:off x="6866714" y="1306"/>
            <a:ext cx="2267451" cy="2601690"/>
            <a:chOff x="6790514" y="1306"/>
            <a:chExt cx="2267451" cy="2601690"/>
          </a:xfrm>
        </p:grpSpPr>
        <p:grpSp>
          <p:nvGrpSpPr>
            <p:cNvPr id="114" name="Google Shape;114;p8"/>
            <p:cNvGrpSpPr/>
            <p:nvPr/>
          </p:nvGrpSpPr>
          <p:grpSpPr>
            <a:xfrm>
              <a:off x="7067465" y="1306"/>
              <a:ext cx="1990500" cy="1990200"/>
              <a:chOff x="7067465" y="1306"/>
              <a:chExt cx="1990500" cy="1990200"/>
            </a:xfrm>
          </p:grpSpPr>
          <p:sp>
            <p:nvSpPr>
              <p:cNvPr id="115" name="Google Shape;115;p8"/>
              <p:cNvSpPr/>
              <p:nvPr/>
            </p:nvSpPr>
            <p:spPr>
              <a:xfrm rot="-8648551">
                <a:off x="7594313" y="527721"/>
                <a:ext cx="937226" cy="937226"/>
              </a:xfrm>
              <a:prstGeom prst="ellipse">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 name="Google Shape;116;p8"/>
              <p:cNvSpPr/>
              <p:nvPr/>
            </p:nvSpPr>
            <p:spPr>
              <a:xfrm rot="-8648551">
                <a:off x="7594313" y="527721"/>
                <a:ext cx="937226" cy="937226"/>
              </a:xfrm>
              <a:prstGeom prst="pie">
                <a:avLst>
                  <a:gd fmla="val 19376841" name="adj1"/>
                  <a:gd fmla="val 12313574"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p8"/>
              <p:cNvSpPr/>
              <p:nvPr/>
            </p:nvSpPr>
            <p:spPr>
              <a:xfrm rot="-8649154">
                <a:off x="7349891" y="283705"/>
                <a:ext cx="1425647" cy="1425404"/>
              </a:xfrm>
              <a:prstGeom prst="ellipse">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18" name="Google Shape;118;p8"/>
            <p:cNvGrpSpPr/>
            <p:nvPr/>
          </p:nvGrpSpPr>
          <p:grpSpPr>
            <a:xfrm>
              <a:off x="8207126" y="1807996"/>
              <a:ext cx="795000" cy="795000"/>
              <a:chOff x="8207126" y="1807996"/>
              <a:chExt cx="795000" cy="795000"/>
            </a:xfrm>
          </p:grpSpPr>
          <p:sp>
            <p:nvSpPr>
              <p:cNvPr id="119" name="Google Shape;119;p8"/>
              <p:cNvSpPr/>
              <p:nvPr/>
            </p:nvSpPr>
            <p:spPr>
              <a:xfrm rot="2152054">
                <a:off x="8319942" y="1920813"/>
                <a:ext cx="569367" cy="569367"/>
              </a:xfrm>
              <a:prstGeom prst="ellipse">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p8"/>
              <p:cNvSpPr/>
              <p:nvPr/>
            </p:nvSpPr>
            <p:spPr>
              <a:xfrm rot="2150259">
                <a:off x="8408218" y="2008610"/>
                <a:ext cx="393004" cy="393004"/>
              </a:xfrm>
              <a:prstGeom prst="ellipse">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p8"/>
              <p:cNvSpPr/>
              <p:nvPr/>
            </p:nvSpPr>
            <p:spPr>
              <a:xfrm rot="2150259">
                <a:off x="8408218" y="2008610"/>
                <a:ext cx="393004" cy="393004"/>
              </a:xfrm>
              <a:prstGeom prst="pie">
                <a:avLst>
                  <a:gd fmla="val 5699893" name="adj1"/>
                  <a:gd fmla="val 12313574"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22" name="Google Shape;122;p8"/>
            <p:cNvGrpSpPr/>
            <p:nvPr/>
          </p:nvGrpSpPr>
          <p:grpSpPr>
            <a:xfrm>
              <a:off x="6790514" y="118857"/>
              <a:ext cx="548700" cy="548700"/>
              <a:chOff x="6790514" y="118857"/>
              <a:chExt cx="548700" cy="548700"/>
            </a:xfrm>
          </p:grpSpPr>
          <p:sp>
            <p:nvSpPr>
              <p:cNvPr id="123" name="Google Shape;123;p8"/>
              <p:cNvSpPr/>
              <p:nvPr/>
            </p:nvSpPr>
            <p:spPr>
              <a:xfrm rot="2150259">
                <a:off x="6868362" y="196705"/>
                <a:ext cx="393004" cy="393004"/>
              </a:xfrm>
              <a:prstGeom prst="ellipse">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p8"/>
              <p:cNvSpPr/>
              <p:nvPr/>
            </p:nvSpPr>
            <p:spPr>
              <a:xfrm rot="2150259">
                <a:off x="6868362" y="196705"/>
                <a:ext cx="393004" cy="393004"/>
              </a:xfrm>
              <a:prstGeom prst="pie">
                <a:avLst>
                  <a:gd fmla="val 5699893" name="adj1"/>
                  <a:gd fmla="val 12313574" name="adj2"/>
                </a:avLst>
              </a:prstGeom>
              <a:solidFill>
                <a:schemeClr val="lt1">
                  <a:alpha val="90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125" name="Google Shape;125;p8"/>
          <p:cNvSpPr txBox="1"/>
          <p:nvPr>
            <p:ph type="title"/>
          </p:nvPr>
        </p:nvSpPr>
        <p:spPr>
          <a:xfrm>
            <a:off x="824000" y="763600"/>
            <a:ext cx="5857800" cy="35733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126" name="Google Shape;126;p8"/>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27" name="Shape 127"/>
        <p:cNvGrpSpPr/>
        <p:nvPr/>
      </p:nvGrpSpPr>
      <p:grpSpPr>
        <a:xfrm>
          <a:off x="0" y="0"/>
          <a:ext cx="0" cy="0"/>
          <a:chOff x="0" y="0"/>
          <a:chExt cx="0" cy="0"/>
        </a:xfrm>
      </p:grpSpPr>
      <p:grpSp>
        <p:nvGrpSpPr>
          <p:cNvPr id="128" name="Google Shape;128;p9"/>
          <p:cNvGrpSpPr/>
          <p:nvPr/>
        </p:nvGrpSpPr>
        <p:grpSpPr>
          <a:xfrm>
            <a:off x="625966" y="299376"/>
            <a:ext cx="999312" cy="999312"/>
            <a:chOff x="348199" y="179450"/>
            <a:chExt cx="1116300" cy="1116300"/>
          </a:xfrm>
        </p:grpSpPr>
        <p:sp>
          <p:nvSpPr>
            <p:cNvPr id="129" name="Google Shape;129;p9"/>
            <p:cNvSpPr/>
            <p:nvPr/>
          </p:nvSpPr>
          <p:spPr>
            <a:xfrm rot="-5400000">
              <a:off x="574557" y="405788"/>
              <a:ext cx="663600" cy="6636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p9"/>
            <p:cNvSpPr/>
            <p:nvPr/>
          </p:nvSpPr>
          <p:spPr>
            <a:xfrm rot="-5400000">
              <a:off x="348199" y="179450"/>
              <a:ext cx="1116300" cy="11163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31" name="Google Shape;131;p9"/>
          <p:cNvSpPr txBox="1"/>
          <p:nvPr>
            <p:ph type="title"/>
          </p:nvPr>
        </p:nvSpPr>
        <p:spPr>
          <a:xfrm>
            <a:off x="1303800" y="598575"/>
            <a:ext cx="3430500" cy="1990200"/>
          </a:xfrm>
          <a:prstGeom prst="rect">
            <a:avLst/>
          </a:prstGeom>
          <a:ln cap="flat" cmpd="sng" w="9525">
            <a:solidFill>
              <a:schemeClr val="lt1"/>
            </a:solidFill>
            <a:prstDash val="solid"/>
            <a:round/>
            <a:headEnd len="sm" w="sm" type="none"/>
            <a:tailEnd len="sm" w="sm" type="none"/>
          </a:ln>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32" name="Google Shape;132;p9"/>
          <p:cNvSpPr txBox="1"/>
          <p:nvPr>
            <p:ph idx="1" type="subTitle"/>
          </p:nvPr>
        </p:nvSpPr>
        <p:spPr>
          <a:xfrm>
            <a:off x="1303800" y="2743203"/>
            <a:ext cx="3430500" cy="726000"/>
          </a:xfrm>
          <a:prstGeom prst="rect">
            <a:avLst/>
          </a:prstGeom>
          <a:ln cap="flat" cmpd="sng" w="9525">
            <a:solidFill>
              <a:schemeClr val="lt1"/>
            </a:solidFill>
            <a:prstDash val="solid"/>
            <a:round/>
            <a:headEnd len="sm" w="sm" type="none"/>
            <a:tailEnd len="sm" w="sm" type="none"/>
          </a:ln>
        </p:spPr>
        <p:txBody>
          <a:bodyPr anchorCtr="0" anchor="t" bIns="91425" lIns="91425" spcFirstLastPara="1" rIns="91425" wrap="square" tIns="91425">
            <a:norm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p:txBody>
      </p:sp>
      <p:sp>
        <p:nvSpPr>
          <p:cNvPr id="133" name="Google Shape;133;p9"/>
          <p:cNvSpPr txBox="1"/>
          <p:nvPr>
            <p:ph idx="2" type="body"/>
          </p:nvPr>
        </p:nvSpPr>
        <p:spPr>
          <a:xfrm>
            <a:off x="4903700" y="661000"/>
            <a:ext cx="3430500" cy="3870600"/>
          </a:xfrm>
          <a:prstGeom prst="rect">
            <a:avLst/>
          </a:prstGeom>
          <a:ln cap="flat" cmpd="sng" w="9525">
            <a:solidFill>
              <a:schemeClr val="lt1"/>
            </a:solidFill>
            <a:prstDash val="solid"/>
            <a:round/>
            <a:headEnd len="sm" w="sm" type="none"/>
            <a:tailEnd len="sm" w="sm" type="none"/>
          </a:ln>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134" name="Google Shape;134;p9"/>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35" name="Shape 135"/>
        <p:cNvGrpSpPr/>
        <p:nvPr/>
      </p:nvGrpSpPr>
      <p:grpSpPr>
        <a:xfrm>
          <a:off x="0" y="0"/>
          <a:ext cx="0" cy="0"/>
          <a:chOff x="0" y="0"/>
          <a:chExt cx="0" cy="0"/>
        </a:xfrm>
      </p:grpSpPr>
      <p:grpSp>
        <p:nvGrpSpPr>
          <p:cNvPr id="136" name="Google Shape;136;p10"/>
          <p:cNvGrpSpPr/>
          <p:nvPr/>
        </p:nvGrpSpPr>
        <p:grpSpPr>
          <a:xfrm>
            <a:off x="713373" y="3847119"/>
            <a:ext cx="825392" cy="825392"/>
            <a:chOff x="348199" y="179450"/>
            <a:chExt cx="1116300" cy="1116300"/>
          </a:xfrm>
        </p:grpSpPr>
        <p:sp>
          <p:nvSpPr>
            <p:cNvPr id="137" name="Google Shape;137;p10"/>
            <p:cNvSpPr/>
            <p:nvPr/>
          </p:nvSpPr>
          <p:spPr>
            <a:xfrm rot="-5400000">
              <a:off x="574557" y="405788"/>
              <a:ext cx="663600" cy="6636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10"/>
            <p:cNvSpPr/>
            <p:nvPr/>
          </p:nvSpPr>
          <p:spPr>
            <a:xfrm rot="-5400000">
              <a:off x="348199" y="179450"/>
              <a:ext cx="1116300" cy="1116300"/>
            </a:xfrm>
            <a:prstGeom prst="pie">
              <a:avLst>
                <a:gd fmla="val 10792838" name="adj1"/>
                <a:gd fmla="val 16200000" name="adj2"/>
              </a:avLst>
            </a:prstGeom>
            <a:solidFill>
              <a:schemeClr val="dk2">
                <a:alpha val="12549"/>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39" name="Google Shape;139;p10"/>
          <p:cNvSpPr txBox="1"/>
          <p:nvPr>
            <p:ph idx="1" type="body"/>
          </p:nvPr>
        </p:nvSpPr>
        <p:spPr>
          <a:xfrm>
            <a:off x="1303800" y="4138975"/>
            <a:ext cx="5843100" cy="534900"/>
          </a:xfrm>
          <a:prstGeom prst="rect">
            <a:avLst/>
          </a:prstGeom>
        </p:spPr>
        <p:txBody>
          <a:bodyPr anchorCtr="0" anchor="t" bIns="91425" lIns="91425" spcFirstLastPara="1" rIns="91425" wrap="square" tIns="91425">
            <a:normAutofit/>
          </a:bodyPr>
          <a:lstStyle>
            <a:lvl1pPr indent="-228600" lvl="0" marL="457200">
              <a:lnSpc>
                <a:spcPct val="100000"/>
              </a:lnSpc>
              <a:spcBef>
                <a:spcPts val="0"/>
              </a:spcBef>
              <a:spcAft>
                <a:spcPts val="0"/>
              </a:spcAft>
              <a:buSzPts val="1300"/>
              <a:buNone/>
              <a:defRPr/>
            </a:lvl1pPr>
          </a:lstStyle>
          <a:p/>
        </p:txBody>
      </p:sp>
      <p:sp>
        <p:nvSpPr>
          <p:cNvPr id="140" name="Google Shape;140;p10"/>
          <p:cNvSpPr txBox="1"/>
          <p:nvPr>
            <p:ph idx="12" type="sldNum"/>
          </p:nvPr>
        </p:nvSpPr>
        <p:spPr>
          <a:xfrm>
            <a:off x="8451046" y="4736976"/>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momentum">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1pPr>
            <a:lvl2pPr lvl="1">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2pPr>
            <a:lvl3pPr lvl="2">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3pPr>
            <a:lvl4pPr lvl="3">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4pPr>
            <a:lvl5pPr lvl="4">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5pPr>
            <a:lvl6pPr lvl="5">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6pPr>
            <a:lvl7pPr lvl="6">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7pPr>
            <a:lvl8pPr lvl="7">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8pPr>
            <a:lvl9pPr lvl="8">
              <a:spcBef>
                <a:spcPts val="0"/>
              </a:spcBef>
              <a:spcAft>
                <a:spcPts val="0"/>
              </a:spcAft>
              <a:buClr>
                <a:schemeClr val="dk2"/>
              </a:buClr>
              <a:buSzPts val="2800"/>
              <a:buFont typeface="Maven Pro"/>
              <a:buNone/>
              <a:defRPr b="1" sz="2800">
                <a:solidFill>
                  <a:schemeClr val="dk2"/>
                </a:solidFill>
                <a:latin typeface="Maven Pro"/>
                <a:ea typeface="Maven Pro"/>
                <a:cs typeface="Maven Pro"/>
                <a:sym typeface="Maven Pro"/>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11150" lvl="0" marL="457200">
              <a:lnSpc>
                <a:spcPct val="115000"/>
              </a:lnSpc>
              <a:spcBef>
                <a:spcPts val="0"/>
              </a:spcBef>
              <a:spcAft>
                <a:spcPts val="0"/>
              </a:spcAft>
              <a:buClr>
                <a:schemeClr val="dk2"/>
              </a:buClr>
              <a:buSzPts val="1300"/>
              <a:buFont typeface="Nunito"/>
              <a:buChar char="●"/>
              <a:defRPr sz="1300">
                <a:solidFill>
                  <a:schemeClr val="dk2"/>
                </a:solidFill>
                <a:latin typeface="Nunito"/>
                <a:ea typeface="Nunito"/>
                <a:cs typeface="Nunito"/>
                <a:sym typeface="Nunito"/>
              </a:defRPr>
            </a:lvl1pPr>
            <a:lvl2pPr indent="-298450" lvl="1" marL="9144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2pPr>
            <a:lvl3pPr indent="-298450" lvl="2" marL="13716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3pPr>
            <a:lvl4pPr indent="-298450" lvl="3" marL="18288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4pPr>
            <a:lvl5pPr indent="-298450" lvl="4" marL="22860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5pPr>
            <a:lvl6pPr indent="-298450" lvl="5" marL="27432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6pPr>
            <a:lvl7pPr indent="-298450" lvl="6" marL="32004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7pPr>
            <a:lvl8pPr indent="-298450" lvl="7" marL="36576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8pPr>
            <a:lvl9pPr indent="-298450" lvl="8" marL="411480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9pPr>
          </a:lstStyle>
          <a:p/>
        </p:txBody>
      </p:sp>
      <p:sp>
        <p:nvSpPr>
          <p:cNvPr id="8" name="Google Shape;8;p1"/>
          <p:cNvSpPr txBox="1"/>
          <p:nvPr>
            <p:ph idx="12" type="sldNum"/>
          </p:nvPr>
        </p:nvSpPr>
        <p:spPr>
          <a:xfrm>
            <a:off x="8451046" y="4736976"/>
            <a:ext cx="548700" cy="393600"/>
          </a:xfrm>
          <a:prstGeom prst="rect">
            <a:avLst/>
          </a:prstGeom>
          <a:noFill/>
          <a:ln>
            <a:noFill/>
          </a:ln>
        </p:spPr>
        <p:txBody>
          <a:bodyPr anchorCtr="0" anchor="ctr" bIns="91425" lIns="91425" spcFirstLastPara="1" rIns="91425" wrap="square" tIns="91425">
            <a:normAutofit/>
          </a:bodyPr>
          <a:lstStyle>
            <a:lvl1pPr lvl="0" algn="r">
              <a:buNone/>
              <a:defRPr sz="900">
                <a:solidFill>
                  <a:schemeClr val="dk2"/>
                </a:solidFill>
                <a:latin typeface="Nunito"/>
                <a:ea typeface="Nunito"/>
                <a:cs typeface="Nunito"/>
                <a:sym typeface="Nunito"/>
              </a:defRPr>
            </a:lvl1pPr>
            <a:lvl2pPr lvl="1" algn="r">
              <a:buNone/>
              <a:defRPr sz="900">
                <a:solidFill>
                  <a:schemeClr val="dk2"/>
                </a:solidFill>
                <a:latin typeface="Nunito"/>
                <a:ea typeface="Nunito"/>
                <a:cs typeface="Nunito"/>
                <a:sym typeface="Nunito"/>
              </a:defRPr>
            </a:lvl2pPr>
            <a:lvl3pPr lvl="2" algn="r">
              <a:buNone/>
              <a:defRPr sz="900">
                <a:solidFill>
                  <a:schemeClr val="dk2"/>
                </a:solidFill>
                <a:latin typeface="Nunito"/>
                <a:ea typeface="Nunito"/>
                <a:cs typeface="Nunito"/>
                <a:sym typeface="Nunito"/>
              </a:defRPr>
            </a:lvl3pPr>
            <a:lvl4pPr lvl="3" algn="r">
              <a:buNone/>
              <a:defRPr sz="900">
                <a:solidFill>
                  <a:schemeClr val="dk2"/>
                </a:solidFill>
                <a:latin typeface="Nunito"/>
                <a:ea typeface="Nunito"/>
                <a:cs typeface="Nunito"/>
                <a:sym typeface="Nunito"/>
              </a:defRPr>
            </a:lvl4pPr>
            <a:lvl5pPr lvl="4" algn="r">
              <a:buNone/>
              <a:defRPr sz="900">
                <a:solidFill>
                  <a:schemeClr val="dk2"/>
                </a:solidFill>
                <a:latin typeface="Nunito"/>
                <a:ea typeface="Nunito"/>
                <a:cs typeface="Nunito"/>
                <a:sym typeface="Nunito"/>
              </a:defRPr>
            </a:lvl5pPr>
            <a:lvl6pPr lvl="5" algn="r">
              <a:buNone/>
              <a:defRPr sz="900">
                <a:solidFill>
                  <a:schemeClr val="dk2"/>
                </a:solidFill>
                <a:latin typeface="Nunito"/>
                <a:ea typeface="Nunito"/>
                <a:cs typeface="Nunito"/>
                <a:sym typeface="Nunito"/>
              </a:defRPr>
            </a:lvl6pPr>
            <a:lvl7pPr lvl="6" algn="r">
              <a:buNone/>
              <a:defRPr sz="900">
                <a:solidFill>
                  <a:schemeClr val="dk2"/>
                </a:solidFill>
                <a:latin typeface="Nunito"/>
                <a:ea typeface="Nunito"/>
                <a:cs typeface="Nunito"/>
                <a:sym typeface="Nunito"/>
              </a:defRPr>
            </a:lvl7pPr>
            <a:lvl8pPr lvl="7" algn="r">
              <a:buNone/>
              <a:defRPr sz="900">
                <a:solidFill>
                  <a:schemeClr val="dk2"/>
                </a:solidFill>
                <a:latin typeface="Nunito"/>
                <a:ea typeface="Nunito"/>
                <a:cs typeface="Nunito"/>
                <a:sym typeface="Nunito"/>
              </a:defRPr>
            </a:lvl8pPr>
            <a:lvl9pPr lvl="8" algn="r">
              <a:buNone/>
              <a:defRPr sz="900">
                <a:solidFill>
                  <a:schemeClr val="dk2"/>
                </a:solidFill>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hyperlink" Target="http://echoworks.io"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6" name="Shape 276"/>
        <p:cNvGrpSpPr/>
        <p:nvPr/>
      </p:nvGrpSpPr>
      <p:grpSpPr>
        <a:xfrm>
          <a:off x="0" y="0"/>
          <a:ext cx="0" cy="0"/>
          <a:chOff x="0" y="0"/>
          <a:chExt cx="0" cy="0"/>
        </a:xfrm>
      </p:grpSpPr>
      <p:sp>
        <p:nvSpPr>
          <p:cNvPr id="277" name="Google Shape;277;p13"/>
          <p:cNvSpPr txBox="1"/>
          <p:nvPr>
            <p:ph type="ctrTitle"/>
          </p:nvPr>
        </p:nvSpPr>
        <p:spPr>
          <a:xfrm>
            <a:off x="824000" y="1613813"/>
            <a:ext cx="4255500" cy="18729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t>What is the Metaverse?</a:t>
            </a:r>
            <a:endParaRPr/>
          </a:p>
        </p:txBody>
      </p:sp>
      <p:sp>
        <p:nvSpPr>
          <p:cNvPr id="278" name="Google Shape;278;p13"/>
          <p:cNvSpPr txBox="1"/>
          <p:nvPr/>
        </p:nvSpPr>
        <p:spPr>
          <a:xfrm>
            <a:off x="824000" y="3596300"/>
            <a:ext cx="4255500" cy="6954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rPr lang="en" sz="1600" u="sng">
                <a:solidFill>
                  <a:srgbClr val="FFFFFF"/>
                </a:solidFill>
                <a:latin typeface="Nunito"/>
                <a:ea typeface="Nunito"/>
                <a:cs typeface="Nunito"/>
                <a:sym typeface="Nunito"/>
                <a:hlinkClick r:id="rId3">
                  <a:extLst>
                    <a:ext uri="{A12FA001-AC4F-418D-AE19-62706E023703}">
                      <ahyp:hlinkClr val="tx"/>
                    </a:ext>
                  </a:extLst>
                </a:hlinkClick>
              </a:rPr>
              <a:t>echoworks.io</a:t>
            </a:r>
            <a:endParaRPr sz="1600">
              <a:solidFill>
                <a:srgbClr val="FFFFFF"/>
              </a:solidFill>
              <a:latin typeface="Nunito"/>
              <a:ea typeface="Nunito"/>
              <a:cs typeface="Nunito"/>
              <a:sym typeface="Nunito"/>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2" name="Shape 282"/>
        <p:cNvGrpSpPr/>
        <p:nvPr/>
      </p:nvGrpSpPr>
      <p:grpSpPr>
        <a:xfrm>
          <a:off x="0" y="0"/>
          <a:ext cx="0" cy="0"/>
          <a:chOff x="0" y="0"/>
          <a:chExt cx="0" cy="0"/>
        </a:xfrm>
      </p:grpSpPr>
      <p:sp>
        <p:nvSpPr>
          <p:cNvPr id="283" name="Google Shape;283;p14"/>
          <p:cNvSpPr txBox="1"/>
          <p:nvPr>
            <p:ph type="title"/>
          </p:nvPr>
        </p:nvSpPr>
        <p:spPr>
          <a:xfrm>
            <a:off x="1303800" y="598575"/>
            <a:ext cx="7030500" cy="999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What is the Metaverse?</a:t>
            </a:r>
            <a:endParaRPr/>
          </a:p>
        </p:txBody>
      </p:sp>
      <p:sp>
        <p:nvSpPr>
          <p:cNvPr id="284" name="Google Shape;284;p14"/>
          <p:cNvSpPr txBox="1"/>
          <p:nvPr>
            <p:ph idx="1" type="body"/>
          </p:nvPr>
        </p:nvSpPr>
        <p:spPr>
          <a:xfrm>
            <a:off x="1303800" y="1990050"/>
            <a:ext cx="7030500" cy="25416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1200"/>
              <a:t>The metaverse is the popular term used to describe the next significant paradigm for how we use digital technologies and networks to interact and collaborate with others and have virtual experiences of all kinds.</a:t>
            </a:r>
            <a:endParaRPr sz="1200"/>
          </a:p>
          <a:p>
            <a:pPr indent="0" lvl="0" marL="0" rtl="0" algn="l">
              <a:spcBef>
                <a:spcPts val="1200"/>
              </a:spcBef>
              <a:spcAft>
                <a:spcPts val="1200"/>
              </a:spcAft>
              <a:buNone/>
            </a:pPr>
            <a:r>
              <a:rPr lang="en" sz="1200"/>
              <a:t>The Metaverse is a virtual world that uses blockchain technology, augmented reality, virtual reality, digital assets, toe</a:t>
            </a:r>
            <a:endParaRPr sz="1200"/>
          </a:p>
        </p:txBody>
      </p:sp>
      <p:pic>
        <p:nvPicPr>
          <p:cNvPr id="285" name="Google Shape;285;p14"/>
          <p:cNvPicPr preferRelativeResize="0"/>
          <p:nvPr/>
        </p:nvPicPr>
        <p:blipFill>
          <a:blip r:embed="rId3">
            <a:alphaModFix/>
          </a:blip>
          <a:stretch>
            <a:fillRect/>
          </a:stretch>
        </p:blipFill>
        <p:spPr>
          <a:xfrm>
            <a:off x="8621850" y="152400"/>
            <a:ext cx="369750" cy="369750"/>
          </a:xfrm>
          <a:prstGeom prst="rect">
            <a:avLst/>
          </a:prstGeom>
          <a:noFill/>
          <a:ln>
            <a:noFill/>
          </a:ln>
        </p:spPr>
      </p:pic>
      <p:sp>
        <p:nvSpPr>
          <p:cNvPr id="286" name="Google Shape;286;p14"/>
          <p:cNvSpPr txBox="1"/>
          <p:nvPr>
            <p:ph idx="1" type="body"/>
          </p:nvPr>
        </p:nvSpPr>
        <p:spPr>
          <a:xfrm>
            <a:off x="8043900" y="4773900"/>
            <a:ext cx="1050900" cy="369600"/>
          </a:xfrm>
          <a:prstGeom prst="rect">
            <a:avLst/>
          </a:prstGeom>
        </p:spPr>
        <p:txBody>
          <a:bodyPr anchorCtr="0" anchor="t" bIns="91425" lIns="91425" spcFirstLastPara="1" rIns="91425" wrap="square" tIns="91425">
            <a:normAutofit fontScale="92500"/>
          </a:bodyPr>
          <a:lstStyle/>
          <a:p>
            <a:pPr indent="0" lvl="0" marL="0" rtl="0" algn="r">
              <a:spcBef>
                <a:spcPts val="0"/>
              </a:spcBef>
              <a:spcAft>
                <a:spcPts val="1200"/>
              </a:spcAft>
              <a:buNone/>
            </a:pPr>
            <a:r>
              <a:rPr lang="en" sz="1200">
                <a:solidFill>
                  <a:srgbClr val="666666"/>
                </a:solidFill>
              </a:rPr>
              <a:t>echoworks.io</a:t>
            </a:r>
            <a:endParaRPr sz="1200">
              <a:solidFill>
                <a:srgbClr val="666666"/>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0" name="Shape 290"/>
        <p:cNvGrpSpPr/>
        <p:nvPr/>
      </p:nvGrpSpPr>
      <p:grpSpPr>
        <a:xfrm>
          <a:off x="0" y="0"/>
          <a:ext cx="0" cy="0"/>
          <a:chOff x="0" y="0"/>
          <a:chExt cx="0" cy="0"/>
        </a:xfrm>
      </p:grpSpPr>
      <p:sp>
        <p:nvSpPr>
          <p:cNvPr id="291" name="Google Shape;291;p15"/>
          <p:cNvSpPr txBox="1"/>
          <p:nvPr>
            <p:ph type="title"/>
          </p:nvPr>
        </p:nvSpPr>
        <p:spPr>
          <a:xfrm>
            <a:off x="1303800" y="598575"/>
            <a:ext cx="7030500" cy="999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An overview of the Metaverse </a:t>
            </a:r>
            <a:r>
              <a:rPr lang="en"/>
              <a:t>market</a:t>
            </a:r>
            <a:endParaRPr/>
          </a:p>
        </p:txBody>
      </p:sp>
      <p:sp>
        <p:nvSpPr>
          <p:cNvPr id="292" name="Google Shape;292;p15"/>
          <p:cNvSpPr txBox="1"/>
          <p:nvPr>
            <p:ph idx="1" type="body"/>
          </p:nvPr>
        </p:nvSpPr>
        <p:spPr>
          <a:xfrm>
            <a:off x="1303800" y="1990050"/>
            <a:ext cx="7030500" cy="29190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1200"/>
              <a:t>With global giants like Meta (formally known as Facebook) investing heavily into the Metaverse, it is no surprise that interest in this technology has boomed over the last 12 months.</a:t>
            </a:r>
            <a:endParaRPr sz="1200"/>
          </a:p>
          <a:p>
            <a:pPr indent="0" lvl="0" marL="0" rtl="0" algn="l">
              <a:spcBef>
                <a:spcPts val="1200"/>
              </a:spcBef>
              <a:spcAft>
                <a:spcPts val="0"/>
              </a:spcAft>
              <a:buNone/>
            </a:pPr>
            <a:r>
              <a:rPr lang="en" sz="1200"/>
              <a:t>Google announced that monthly searches for the term “metaverse” increased 10x from 2020 - 2021.</a:t>
            </a:r>
            <a:endParaRPr sz="1200"/>
          </a:p>
          <a:p>
            <a:pPr indent="0" lvl="0" marL="0" rtl="0" algn="l">
              <a:spcBef>
                <a:spcPts val="1200"/>
              </a:spcBef>
              <a:spcAft>
                <a:spcPts val="1200"/>
              </a:spcAft>
              <a:buNone/>
            </a:pPr>
            <a:r>
              <a:rPr lang="en" sz="1200"/>
              <a:t>Big brands have already started to realise the potential of embracing the Metaverse. Coca-Cola, Samsung, Gucci and Nike are a few of the front runners in adopting the Metaverse.</a:t>
            </a:r>
            <a:endParaRPr sz="1200"/>
          </a:p>
        </p:txBody>
      </p:sp>
      <p:pic>
        <p:nvPicPr>
          <p:cNvPr id="293" name="Google Shape;293;p15"/>
          <p:cNvPicPr preferRelativeResize="0"/>
          <p:nvPr/>
        </p:nvPicPr>
        <p:blipFill>
          <a:blip r:embed="rId3">
            <a:alphaModFix/>
          </a:blip>
          <a:stretch>
            <a:fillRect/>
          </a:stretch>
        </p:blipFill>
        <p:spPr>
          <a:xfrm>
            <a:off x="8621850" y="152400"/>
            <a:ext cx="369750" cy="369750"/>
          </a:xfrm>
          <a:prstGeom prst="rect">
            <a:avLst/>
          </a:prstGeom>
          <a:noFill/>
          <a:ln>
            <a:noFill/>
          </a:ln>
        </p:spPr>
      </p:pic>
      <p:sp>
        <p:nvSpPr>
          <p:cNvPr id="294" name="Google Shape;294;p15"/>
          <p:cNvSpPr txBox="1"/>
          <p:nvPr>
            <p:ph idx="1" type="body"/>
          </p:nvPr>
        </p:nvSpPr>
        <p:spPr>
          <a:xfrm>
            <a:off x="8043900" y="4773900"/>
            <a:ext cx="1050900" cy="369600"/>
          </a:xfrm>
          <a:prstGeom prst="rect">
            <a:avLst/>
          </a:prstGeom>
        </p:spPr>
        <p:txBody>
          <a:bodyPr anchorCtr="0" anchor="t" bIns="91425" lIns="91425" spcFirstLastPara="1" rIns="91425" wrap="square" tIns="91425">
            <a:normAutofit fontScale="92500"/>
          </a:bodyPr>
          <a:lstStyle/>
          <a:p>
            <a:pPr indent="0" lvl="0" marL="0" rtl="0" algn="r">
              <a:spcBef>
                <a:spcPts val="0"/>
              </a:spcBef>
              <a:spcAft>
                <a:spcPts val="1200"/>
              </a:spcAft>
              <a:buNone/>
            </a:pPr>
            <a:r>
              <a:rPr lang="en" sz="1200">
                <a:solidFill>
                  <a:srgbClr val="666666"/>
                </a:solidFill>
              </a:rPr>
              <a:t>echoworks.io</a:t>
            </a:r>
            <a:endParaRPr sz="1200">
              <a:solidFill>
                <a:srgbClr val="666666"/>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name="Momentum">
  <a:themeElements>
    <a:clrScheme name="Momentum">
      <a:dk1>
        <a:srgbClr val="C0791B"/>
      </a:dk1>
      <a:lt1>
        <a:srgbClr val="FFFFFF"/>
      </a:lt1>
      <a:dk2>
        <a:srgbClr val="424242"/>
      </a:dk2>
      <a:lt2>
        <a:srgbClr val="8DD8D3"/>
      </a:lt2>
      <a:accent1>
        <a:srgbClr val="0B6374"/>
      </a:accent1>
      <a:accent2>
        <a:srgbClr val="FD5B58"/>
      </a:accent2>
      <a:accent3>
        <a:srgbClr val="599191"/>
      </a:accent3>
      <a:accent4>
        <a:srgbClr val="D7E6A3"/>
      </a:accent4>
      <a:accent5>
        <a:srgbClr val="27278B"/>
      </a:accent5>
      <a:accent6>
        <a:srgbClr val="D558AB"/>
      </a:accent6>
      <a:hlink>
        <a:srgbClr val="27278B"/>
      </a:hlink>
      <a:folHlink>
        <a:srgbClr val="2727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